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28" r:id="rId4"/>
    <p:sldMasterId id="2147483857" r:id="rId5"/>
  </p:sldMasterIdLst>
  <p:notesMasterIdLst>
    <p:notesMasterId r:id="rId21"/>
  </p:notesMasterIdLst>
  <p:sldIdLst>
    <p:sldId id="257" r:id="rId6"/>
    <p:sldId id="277" r:id="rId7"/>
    <p:sldId id="280" r:id="rId8"/>
    <p:sldId id="278" r:id="rId9"/>
    <p:sldId id="258" r:id="rId10"/>
    <p:sldId id="261" r:id="rId11"/>
    <p:sldId id="272" r:id="rId12"/>
    <p:sldId id="274" r:id="rId13"/>
    <p:sldId id="273" r:id="rId14"/>
    <p:sldId id="275" r:id="rId15"/>
    <p:sldId id="265" r:id="rId16"/>
    <p:sldId id="269" r:id="rId17"/>
    <p:sldId id="276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F5F9AE-797D-44A7-A44E-08D0B7B45464}" v="438" dt="2022-10-11T19:39:49.6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8"/>
    <p:restoredTop sz="84923" autoAdjust="0"/>
  </p:normalViewPr>
  <p:slideViewPr>
    <p:cSldViewPr snapToGrid="0" snapToObjects="1" showGuides="1">
      <p:cViewPr varScale="1">
        <p:scale>
          <a:sx n="81" d="100"/>
          <a:sy n="81" d="100"/>
        </p:scale>
        <p:origin x="61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iel" userId="cb659311-8d6e-437a-97e3-c54c2bd459b2" providerId="ADAL" clId="{F8F5F9AE-797D-44A7-A44E-08D0B7B45464}"/>
    <pc:docChg chg="undo custSel addSld delSld modSld modMainMaster">
      <pc:chgData name="Michiel" userId="cb659311-8d6e-437a-97e3-c54c2bd459b2" providerId="ADAL" clId="{F8F5F9AE-797D-44A7-A44E-08D0B7B45464}" dt="2022-09-20T21:00:17.158" v="319" actId="6549"/>
      <pc:docMkLst>
        <pc:docMk/>
      </pc:docMkLst>
      <pc:sldChg chg="modSp mod">
        <pc:chgData name="Michiel" userId="cb659311-8d6e-437a-97e3-c54c2bd459b2" providerId="ADAL" clId="{F8F5F9AE-797D-44A7-A44E-08D0B7B45464}" dt="2022-09-20T20:25:30.730" v="164" actId="790"/>
        <pc:sldMkLst>
          <pc:docMk/>
          <pc:sldMk cId="1637874500" sldId="257"/>
        </pc:sldMkLst>
        <pc:spChg chg="mod">
          <ac:chgData name="Michiel" userId="cb659311-8d6e-437a-97e3-c54c2bd459b2" providerId="ADAL" clId="{F8F5F9AE-797D-44A7-A44E-08D0B7B45464}" dt="2022-09-20T20:14:45.051" v="62" actId="20577"/>
          <ac:spMkLst>
            <pc:docMk/>
            <pc:sldMk cId="1637874500" sldId="257"/>
            <ac:spMk id="3" creationId="{EEDEB368-7F11-400C-A221-3F27ECECA271}"/>
          </ac:spMkLst>
        </pc:spChg>
        <pc:spChg chg="mod">
          <ac:chgData name="Michiel" userId="cb659311-8d6e-437a-97e3-c54c2bd459b2" providerId="ADAL" clId="{F8F5F9AE-797D-44A7-A44E-08D0B7B45464}" dt="2022-09-20T20:25:30.730" v="164" actId="790"/>
          <ac:spMkLst>
            <pc:docMk/>
            <pc:sldMk cId="1637874500" sldId="257"/>
            <ac:spMk id="4" creationId="{33CDBAD9-D1F0-4AE5-8A6E-65B03248FC71}"/>
          </ac:spMkLst>
        </pc:spChg>
      </pc:sldChg>
      <pc:sldChg chg="modSp mod">
        <pc:chgData name="Michiel" userId="cb659311-8d6e-437a-97e3-c54c2bd459b2" providerId="ADAL" clId="{F8F5F9AE-797D-44A7-A44E-08D0B7B45464}" dt="2022-09-20T20:39:47.694" v="244" actId="20577"/>
        <pc:sldMkLst>
          <pc:docMk/>
          <pc:sldMk cId="1408647053" sldId="258"/>
        </pc:sldMkLst>
        <pc:spChg chg="mod">
          <ac:chgData name="Michiel" userId="cb659311-8d6e-437a-97e3-c54c2bd459b2" providerId="ADAL" clId="{F8F5F9AE-797D-44A7-A44E-08D0B7B45464}" dt="2022-09-20T20:16:03.813" v="116" actId="20577"/>
          <ac:spMkLst>
            <pc:docMk/>
            <pc:sldMk cId="1408647053" sldId="258"/>
            <ac:spMk id="3" creationId="{6AB5B1D7-E859-424E-A5CD-667A944EFD85}"/>
          </ac:spMkLst>
        </pc:spChg>
        <pc:spChg chg="mod">
          <ac:chgData name="Michiel" userId="cb659311-8d6e-437a-97e3-c54c2bd459b2" providerId="ADAL" clId="{F8F5F9AE-797D-44A7-A44E-08D0B7B45464}" dt="2022-09-20T20:39:47.694" v="244" actId="20577"/>
          <ac:spMkLst>
            <pc:docMk/>
            <pc:sldMk cId="1408647053" sldId="258"/>
            <ac:spMk id="6" creationId="{8EDBA8C8-EEE5-4694-B430-F63A732A22FB}"/>
          </ac:spMkLst>
        </pc:spChg>
      </pc:sldChg>
      <pc:sldChg chg="addSp modSp del mod">
        <pc:chgData name="Michiel" userId="cb659311-8d6e-437a-97e3-c54c2bd459b2" providerId="ADAL" clId="{F8F5F9AE-797D-44A7-A44E-08D0B7B45464}" dt="2022-09-20T20:43:52.937" v="246" actId="2696"/>
        <pc:sldMkLst>
          <pc:docMk/>
          <pc:sldMk cId="2182641075" sldId="259"/>
        </pc:sldMkLst>
        <pc:spChg chg="add mod">
          <ac:chgData name="Michiel" userId="cb659311-8d6e-437a-97e3-c54c2bd459b2" providerId="ADAL" clId="{F8F5F9AE-797D-44A7-A44E-08D0B7B45464}" dt="2022-09-20T20:16:45.516" v="140" actId="20577"/>
          <ac:spMkLst>
            <pc:docMk/>
            <pc:sldMk cId="2182641075" sldId="259"/>
            <ac:spMk id="3" creationId="{4DEF7C00-F7FA-BF05-07D5-D2D2BB242347}"/>
          </ac:spMkLst>
        </pc:spChg>
        <pc:spChg chg="mod">
          <ac:chgData name="Michiel" userId="cb659311-8d6e-437a-97e3-c54c2bd459b2" providerId="ADAL" clId="{F8F5F9AE-797D-44A7-A44E-08D0B7B45464}" dt="2022-09-20T20:16:11.339" v="117"/>
          <ac:spMkLst>
            <pc:docMk/>
            <pc:sldMk cId="2182641075" sldId="259"/>
            <ac:spMk id="4" creationId="{8B81731E-0195-4B6F-B620-0D0C7D4D3573}"/>
          </ac:spMkLst>
        </pc:spChg>
        <pc:picChg chg="mod">
          <ac:chgData name="Michiel" userId="cb659311-8d6e-437a-97e3-c54c2bd459b2" providerId="ADAL" clId="{F8F5F9AE-797D-44A7-A44E-08D0B7B45464}" dt="2022-09-20T20:42:27.680" v="245" actId="1076"/>
          <ac:picMkLst>
            <pc:docMk/>
            <pc:sldMk cId="2182641075" sldId="259"/>
            <ac:picMk id="8" creationId="{14AD1368-F392-47AF-B9D8-D442C615A208}"/>
          </ac:picMkLst>
        </pc:picChg>
      </pc:sldChg>
      <pc:sldChg chg="addSp delSp modSp mod modNotesTx">
        <pc:chgData name="Michiel" userId="cb659311-8d6e-437a-97e3-c54c2bd459b2" providerId="ADAL" clId="{F8F5F9AE-797D-44A7-A44E-08D0B7B45464}" dt="2022-09-20T21:00:17.158" v="319" actId="6549"/>
        <pc:sldMkLst>
          <pc:docMk/>
          <pc:sldMk cId="1978697740" sldId="261"/>
        </pc:sldMkLst>
        <pc:spChg chg="mod">
          <ac:chgData name="Michiel" userId="cb659311-8d6e-437a-97e3-c54c2bd459b2" providerId="ADAL" clId="{F8F5F9AE-797D-44A7-A44E-08D0B7B45464}" dt="2022-09-20T20:23:13.780" v="141"/>
          <ac:spMkLst>
            <pc:docMk/>
            <pc:sldMk cId="1978697740" sldId="261"/>
            <ac:spMk id="4" creationId="{8B81731E-0195-4B6F-B620-0D0C7D4D3573}"/>
          </ac:spMkLst>
        </pc:spChg>
        <pc:spChg chg="del mod">
          <ac:chgData name="Michiel" userId="cb659311-8d6e-437a-97e3-c54c2bd459b2" providerId="ADAL" clId="{F8F5F9AE-797D-44A7-A44E-08D0B7B45464}" dt="2022-09-20T20:49:08.537" v="280" actId="478"/>
          <ac:spMkLst>
            <pc:docMk/>
            <pc:sldMk cId="1978697740" sldId="261"/>
            <ac:spMk id="5" creationId="{02970A46-1C2F-40FC-90CA-E54273DF4324}"/>
          </ac:spMkLst>
        </pc:spChg>
        <pc:spChg chg="mod">
          <ac:chgData name="Michiel" userId="cb659311-8d6e-437a-97e3-c54c2bd459b2" providerId="ADAL" clId="{F8F5F9AE-797D-44A7-A44E-08D0B7B45464}" dt="2022-09-20T20:44:16.211" v="260" actId="790"/>
          <ac:spMkLst>
            <pc:docMk/>
            <pc:sldMk cId="1978697740" sldId="261"/>
            <ac:spMk id="6" creationId="{C67887DC-DD08-4E79-93A2-200DFBFAE22F}"/>
          </ac:spMkLst>
        </pc:spChg>
        <pc:spChg chg="add del mod">
          <ac:chgData name="Michiel" userId="cb659311-8d6e-437a-97e3-c54c2bd459b2" providerId="ADAL" clId="{F8F5F9AE-797D-44A7-A44E-08D0B7B45464}" dt="2022-09-20T20:49:10.743" v="281" actId="478"/>
          <ac:spMkLst>
            <pc:docMk/>
            <pc:sldMk cId="1978697740" sldId="261"/>
            <ac:spMk id="7" creationId="{46E5472D-937D-8C52-E834-6BBFEFD71DDE}"/>
          </ac:spMkLst>
        </pc:spChg>
      </pc:sldChg>
      <pc:sldChg chg="modSp mod">
        <pc:chgData name="Michiel" userId="cb659311-8d6e-437a-97e3-c54c2bd459b2" providerId="ADAL" clId="{F8F5F9AE-797D-44A7-A44E-08D0B7B45464}" dt="2022-09-20T20:23:19.476" v="142"/>
        <pc:sldMkLst>
          <pc:docMk/>
          <pc:sldMk cId="343340491" sldId="262"/>
        </pc:sldMkLst>
        <pc:spChg chg="mod">
          <ac:chgData name="Michiel" userId="cb659311-8d6e-437a-97e3-c54c2bd459b2" providerId="ADAL" clId="{F8F5F9AE-797D-44A7-A44E-08D0B7B45464}" dt="2022-09-20T20:23:19.476" v="142"/>
          <ac:spMkLst>
            <pc:docMk/>
            <pc:sldMk cId="343340491" sldId="262"/>
            <ac:spMk id="4" creationId="{8B81731E-0195-4B6F-B620-0D0C7D4D3573}"/>
          </ac:spMkLst>
        </pc:spChg>
      </pc:sldChg>
      <pc:sldChg chg="modSp mod">
        <pc:chgData name="Michiel" userId="cb659311-8d6e-437a-97e3-c54c2bd459b2" providerId="ADAL" clId="{F8F5F9AE-797D-44A7-A44E-08D0B7B45464}" dt="2022-09-20T20:23:25.922" v="143"/>
        <pc:sldMkLst>
          <pc:docMk/>
          <pc:sldMk cId="3028496728" sldId="263"/>
        </pc:sldMkLst>
        <pc:spChg chg="mod">
          <ac:chgData name="Michiel" userId="cb659311-8d6e-437a-97e3-c54c2bd459b2" providerId="ADAL" clId="{F8F5F9AE-797D-44A7-A44E-08D0B7B45464}" dt="2022-09-20T20:23:25.922" v="143"/>
          <ac:spMkLst>
            <pc:docMk/>
            <pc:sldMk cId="3028496728" sldId="263"/>
            <ac:spMk id="4" creationId="{8B81731E-0195-4B6F-B620-0D0C7D4D3573}"/>
          </ac:spMkLst>
        </pc:spChg>
      </pc:sldChg>
      <pc:sldChg chg="addSp delSp modSp del mod">
        <pc:chgData name="Michiel" userId="cb659311-8d6e-437a-97e3-c54c2bd459b2" providerId="ADAL" clId="{F8F5F9AE-797D-44A7-A44E-08D0B7B45464}" dt="2022-09-20T20:14:12.539" v="53" actId="47"/>
        <pc:sldMkLst>
          <pc:docMk/>
          <pc:sldMk cId="296674429" sldId="264"/>
        </pc:sldMkLst>
        <pc:spChg chg="mod">
          <ac:chgData name="Michiel" userId="cb659311-8d6e-437a-97e3-c54c2bd459b2" providerId="ADAL" clId="{F8F5F9AE-797D-44A7-A44E-08D0B7B45464}" dt="2022-09-20T20:11:58.507" v="39" actId="403"/>
          <ac:spMkLst>
            <pc:docMk/>
            <pc:sldMk cId="296674429" sldId="264"/>
            <ac:spMk id="5" creationId="{02970A46-1C2F-40FC-90CA-E54273DF4324}"/>
          </ac:spMkLst>
        </pc:spChg>
        <pc:picChg chg="add del mod">
          <ac:chgData name="Michiel" userId="cb659311-8d6e-437a-97e3-c54c2bd459b2" providerId="ADAL" clId="{F8F5F9AE-797D-44A7-A44E-08D0B7B45464}" dt="2022-09-20T20:11:52.734" v="38" actId="478"/>
          <ac:picMkLst>
            <pc:docMk/>
            <pc:sldMk cId="296674429" sldId="264"/>
            <ac:picMk id="8" creationId="{FF3725AF-4545-0958-36B0-48A22FA02D80}"/>
          </ac:picMkLst>
        </pc:picChg>
      </pc:sldChg>
      <pc:sldChg chg="modSp mod">
        <pc:chgData name="Michiel" userId="cb659311-8d6e-437a-97e3-c54c2bd459b2" providerId="ADAL" clId="{F8F5F9AE-797D-44A7-A44E-08D0B7B45464}" dt="2022-09-20T20:23:33.780" v="144"/>
        <pc:sldMkLst>
          <pc:docMk/>
          <pc:sldMk cId="2492281492" sldId="265"/>
        </pc:sldMkLst>
        <pc:spChg chg="mod">
          <ac:chgData name="Michiel" userId="cb659311-8d6e-437a-97e3-c54c2bd459b2" providerId="ADAL" clId="{F8F5F9AE-797D-44A7-A44E-08D0B7B45464}" dt="2022-09-20T20:23:33.780" v="144"/>
          <ac:spMkLst>
            <pc:docMk/>
            <pc:sldMk cId="2492281492" sldId="265"/>
            <ac:spMk id="4" creationId="{8B81731E-0195-4B6F-B620-0D0C7D4D3573}"/>
          </ac:spMkLst>
        </pc:spChg>
      </pc:sldChg>
      <pc:sldChg chg="modSp mod">
        <pc:chgData name="Michiel" userId="cb659311-8d6e-437a-97e3-c54c2bd459b2" providerId="ADAL" clId="{F8F5F9AE-797D-44A7-A44E-08D0B7B45464}" dt="2022-09-20T20:23:37.454" v="145"/>
        <pc:sldMkLst>
          <pc:docMk/>
          <pc:sldMk cId="2328916381" sldId="266"/>
        </pc:sldMkLst>
        <pc:spChg chg="mod">
          <ac:chgData name="Michiel" userId="cb659311-8d6e-437a-97e3-c54c2bd459b2" providerId="ADAL" clId="{F8F5F9AE-797D-44A7-A44E-08D0B7B45464}" dt="2022-09-20T20:23:37.454" v="145"/>
          <ac:spMkLst>
            <pc:docMk/>
            <pc:sldMk cId="2328916381" sldId="266"/>
            <ac:spMk id="4" creationId="{8B81731E-0195-4B6F-B620-0D0C7D4D3573}"/>
          </ac:spMkLst>
        </pc:spChg>
      </pc:sldChg>
      <pc:sldChg chg="modSp mod">
        <pc:chgData name="Michiel" userId="cb659311-8d6e-437a-97e3-c54c2bd459b2" providerId="ADAL" clId="{F8F5F9AE-797D-44A7-A44E-08D0B7B45464}" dt="2022-09-20T20:23:50.078" v="147"/>
        <pc:sldMkLst>
          <pc:docMk/>
          <pc:sldMk cId="788952321" sldId="267"/>
        </pc:sldMkLst>
        <pc:spChg chg="mod">
          <ac:chgData name="Michiel" userId="cb659311-8d6e-437a-97e3-c54c2bd459b2" providerId="ADAL" clId="{F8F5F9AE-797D-44A7-A44E-08D0B7B45464}" dt="2022-09-20T20:23:50.078" v="147"/>
          <ac:spMkLst>
            <pc:docMk/>
            <pc:sldMk cId="788952321" sldId="267"/>
            <ac:spMk id="4" creationId="{5BA26145-6DCC-496A-ABDA-CBF6416192BE}"/>
          </ac:spMkLst>
        </pc:spChg>
      </pc:sldChg>
      <pc:sldChg chg="modNotesTx">
        <pc:chgData name="Michiel" userId="cb659311-8d6e-437a-97e3-c54c2bd459b2" providerId="ADAL" clId="{F8F5F9AE-797D-44A7-A44E-08D0B7B45464}" dt="2022-09-20T20:23:59.234" v="148" actId="6549"/>
        <pc:sldMkLst>
          <pc:docMk/>
          <pc:sldMk cId="439083211" sldId="268"/>
        </pc:sldMkLst>
      </pc:sldChg>
      <pc:sldChg chg="modSp add mod modAnim">
        <pc:chgData name="Michiel" userId="cb659311-8d6e-437a-97e3-c54c2bd459b2" providerId="ADAL" clId="{F8F5F9AE-797D-44A7-A44E-08D0B7B45464}" dt="2022-09-20T20:23:44.776" v="146"/>
        <pc:sldMkLst>
          <pc:docMk/>
          <pc:sldMk cId="1819300020" sldId="269"/>
        </pc:sldMkLst>
        <pc:spChg chg="mod">
          <ac:chgData name="Michiel" userId="cb659311-8d6e-437a-97e3-c54c2bd459b2" providerId="ADAL" clId="{F8F5F9AE-797D-44A7-A44E-08D0B7B45464}" dt="2022-09-20T20:23:44.776" v="146"/>
          <ac:spMkLst>
            <pc:docMk/>
            <pc:sldMk cId="1819300020" sldId="269"/>
            <ac:spMk id="4" creationId="{8B81731E-0195-4B6F-B620-0D0C7D4D3573}"/>
          </ac:spMkLst>
        </pc:spChg>
        <pc:spChg chg="mod">
          <ac:chgData name="Michiel" userId="cb659311-8d6e-437a-97e3-c54c2bd459b2" providerId="ADAL" clId="{F8F5F9AE-797D-44A7-A44E-08D0B7B45464}" dt="2022-09-20T20:12:11.227" v="40" actId="403"/>
          <ac:spMkLst>
            <pc:docMk/>
            <pc:sldMk cId="1819300020" sldId="269"/>
            <ac:spMk id="5" creationId="{02970A46-1C2F-40FC-90CA-E54273DF4324}"/>
          </ac:spMkLst>
        </pc:spChg>
        <pc:spChg chg="mod">
          <ac:chgData name="Michiel" userId="cb659311-8d6e-437a-97e3-c54c2bd459b2" providerId="ADAL" clId="{F8F5F9AE-797D-44A7-A44E-08D0B7B45464}" dt="2022-09-20T20:12:15.231" v="41" actId="1076"/>
          <ac:spMkLst>
            <pc:docMk/>
            <pc:sldMk cId="1819300020" sldId="269"/>
            <ac:spMk id="6" creationId="{C67887DC-DD08-4E79-93A2-200DFBFAE22F}"/>
          </ac:spMkLst>
        </pc:spChg>
        <pc:picChg chg="mod">
          <ac:chgData name="Michiel" userId="cb659311-8d6e-437a-97e3-c54c2bd459b2" providerId="ADAL" clId="{F8F5F9AE-797D-44A7-A44E-08D0B7B45464}" dt="2022-09-20T20:13:26.834" v="52" actId="1076"/>
          <ac:picMkLst>
            <pc:docMk/>
            <pc:sldMk cId="1819300020" sldId="269"/>
            <ac:picMk id="8" creationId="{FF3725AF-4545-0958-36B0-48A22FA02D80}"/>
          </ac:picMkLst>
        </pc:picChg>
      </pc:sldChg>
      <pc:sldMasterChg chg="modSldLayout">
        <pc:chgData name="Michiel" userId="cb659311-8d6e-437a-97e3-c54c2bd459b2" providerId="ADAL" clId="{F8F5F9AE-797D-44A7-A44E-08D0B7B45464}" dt="2022-09-20T20:27:38.266" v="226" actId="20577"/>
        <pc:sldMasterMkLst>
          <pc:docMk/>
          <pc:sldMasterMk cId="1099263605" sldId="2147483828"/>
        </pc:sldMasterMkLst>
        <pc:sldLayoutChg chg="modSp mod">
          <pc:chgData name="Michiel" userId="cb659311-8d6e-437a-97e3-c54c2bd459b2" providerId="ADAL" clId="{F8F5F9AE-797D-44A7-A44E-08D0B7B45464}" dt="2022-09-20T20:27:38.266" v="226" actId="20577"/>
          <pc:sldLayoutMkLst>
            <pc:docMk/>
            <pc:sldMasterMk cId="1099263605" sldId="2147483828"/>
            <pc:sldLayoutMk cId="1174336556" sldId="2147483854"/>
          </pc:sldLayoutMkLst>
          <pc:spChg chg="mod">
            <ac:chgData name="Michiel" userId="cb659311-8d6e-437a-97e3-c54c2bd459b2" providerId="ADAL" clId="{F8F5F9AE-797D-44A7-A44E-08D0B7B45464}" dt="2022-09-20T20:26:52.502" v="179" actId="20577"/>
            <ac:spMkLst>
              <pc:docMk/>
              <pc:sldMasterMk cId="1099263605" sldId="2147483828"/>
              <pc:sldLayoutMk cId="1174336556" sldId="2147483854"/>
              <ac:spMk id="28" creationId="{449BC259-F675-EC4A-B82B-C2D730137291}"/>
            </ac:spMkLst>
          </pc:spChg>
          <pc:spChg chg="mod">
            <ac:chgData name="Michiel" userId="cb659311-8d6e-437a-97e3-c54c2bd459b2" providerId="ADAL" clId="{F8F5F9AE-797D-44A7-A44E-08D0B7B45464}" dt="2022-09-20T20:27:38.266" v="226" actId="20577"/>
            <ac:spMkLst>
              <pc:docMk/>
              <pc:sldMasterMk cId="1099263605" sldId="2147483828"/>
              <pc:sldLayoutMk cId="1174336556" sldId="2147483854"/>
              <ac:spMk id="30" creationId="{EF49D078-8F5A-EE4F-99F1-36012D6F4788}"/>
            </ac:spMkLst>
          </pc:spChg>
        </pc:sldLayoutChg>
        <pc:sldLayoutChg chg="modSp mod">
          <pc:chgData name="Michiel" userId="cb659311-8d6e-437a-97e3-c54c2bd459b2" providerId="ADAL" clId="{F8F5F9AE-797D-44A7-A44E-08D0B7B45464}" dt="2022-09-20T20:26:59.861" v="187" actId="20577"/>
          <pc:sldLayoutMkLst>
            <pc:docMk/>
            <pc:sldMasterMk cId="1099263605" sldId="2147483828"/>
            <pc:sldLayoutMk cId="1895226853" sldId="2147483855"/>
          </pc:sldLayoutMkLst>
          <pc:spChg chg="mod">
            <ac:chgData name="Michiel" userId="cb659311-8d6e-437a-97e3-c54c2bd459b2" providerId="ADAL" clId="{F8F5F9AE-797D-44A7-A44E-08D0B7B45464}" dt="2022-09-20T20:26:59.861" v="187" actId="20577"/>
            <ac:spMkLst>
              <pc:docMk/>
              <pc:sldMasterMk cId="1099263605" sldId="2147483828"/>
              <pc:sldLayoutMk cId="1895226853" sldId="2147483855"/>
              <ac:spMk id="48" creationId="{10984B9B-C922-2A4D-BF80-61E397C7AE33}"/>
            </ac:spMkLst>
          </pc:spChg>
        </pc:sldLayoutChg>
      </pc:sldMasterChg>
      <pc:sldMasterChg chg="modSldLayout">
        <pc:chgData name="Michiel" userId="cb659311-8d6e-437a-97e3-c54c2bd459b2" providerId="ADAL" clId="{F8F5F9AE-797D-44A7-A44E-08D0B7B45464}" dt="2022-09-20T20:27:24.160" v="217" actId="20577"/>
        <pc:sldMasterMkLst>
          <pc:docMk/>
          <pc:sldMasterMk cId="2989526960" sldId="2147483857"/>
        </pc:sldMasterMkLst>
        <pc:sldLayoutChg chg="modSp mod">
          <pc:chgData name="Michiel" userId="cb659311-8d6e-437a-97e3-c54c2bd459b2" providerId="ADAL" clId="{F8F5F9AE-797D-44A7-A44E-08D0B7B45464}" dt="2022-09-20T20:27:19.550" v="211" actId="20577"/>
          <pc:sldLayoutMkLst>
            <pc:docMk/>
            <pc:sldMasterMk cId="2989526960" sldId="2147483857"/>
            <pc:sldLayoutMk cId="64119969" sldId="2147483870"/>
          </pc:sldLayoutMkLst>
          <pc:spChg chg="mod">
            <ac:chgData name="Michiel" userId="cb659311-8d6e-437a-97e3-c54c2bd459b2" providerId="ADAL" clId="{F8F5F9AE-797D-44A7-A44E-08D0B7B45464}" dt="2022-09-20T20:27:11.131" v="196" actId="20577"/>
            <ac:spMkLst>
              <pc:docMk/>
              <pc:sldMasterMk cId="2989526960" sldId="2147483857"/>
              <pc:sldLayoutMk cId="64119969" sldId="2147483870"/>
              <ac:spMk id="28" creationId="{449BC259-F675-EC4A-B82B-C2D730137291}"/>
            </ac:spMkLst>
          </pc:spChg>
          <pc:spChg chg="mod">
            <ac:chgData name="Michiel" userId="cb659311-8d6e-437a-97e3-c54c2bd459b2" providerId="ADAL" clId="{F8F5F9AE-797D-44A7-A44E-08D0B7B45464}" dt="2022-09-20T20:27:19.550" v="211" actId="20577"/>
            <ac:spMkLst>
              <pc:docMk/>
              <pc:sldMasterMk cId="2989526960" sldId="2147483857"/>
              <pc:sldLayoutMk cId="64119969" sldId="2147483870"/>
              <ac:spMk id="30" creationId="{EF49D078-8F5A-EE4F-99F1-36012D6F4788}"/>
            </ac:spMkLst>
          </pc:spChg>
        </pc:sldLayoutChg>
        <pc:sldLayoutChg chg="modSp mod">
          <pc:chgData name="Michiel" userId="cb659311-8d6e-437a-97e3-c54c2bd459b2" providerId="ADAL" clId="{F8F5F9AE-797D-44A7-A44E-08D0B7B45464}" dt="2022-09-20T20:27:24.160" v="217" actId="20577"/>
          <pc:sldLayoutMkLst>
            <pc:docMk/>
            <pc:sldMasterMk cId="2989526960" sldId="2147483857"/>
            <pc:sldLayoutMk cId="658864424" sldId="2147483871"/>
          </pc:sldLayoutMkLst>
          <pc:spChg chg="mod">
            <ac:chgData name="Michiel" userId="cb659311-8d6e-437a-97e3-c54c2bd459b2" providerId="ADAL" clId="{F8F5F9AE-797D-44A7-A44E-08D0B7B45464}" dt="2022-09-20T20:27:24.160" v="217" actId="20577"/>
            <ac:spMkLst>
              <pc:docMk/>
              <pc:sldMasterMk cId="2989526960" sldId="2147483857"/>
              <pc:sldLayoutMk cId="658864424" sldId="2147483871"/>
              <ac:spMk id="48" creationId="{10984B9B-C922-2A4D-BF80-61E397C7AE33}"/>
            </ac:spMkLst>
          </pc:spChg>
        </pc:sldLayoutChg>
      </pc:sldMasterChg>
    </pc:docChg>
  </pc:docChgLst>
  <pc:docChgLst>
    <pc:chgData name="Michiel Doeven" userId="cb659311-8d6e-437a-97e3-c54c2bd459b2" providerId="ADAL" clId="{F8F5F9AE-797D-44A7-A44E-08D0B7B45464}"/>
    <pc:docChg chg="undo redo custSel addSld delSld modSld sldOrd modMainMaster">
      <pc:chgData name="Michiel Doeven" userId="cb659311-8d6e-437a-97e3-c54c2bd459b2" providerId="ADAL" clId="{F8F5F9AE-797D-44A7-A44E-08D0B7B45464}" dt="2022-10-11T19:39:49.601" v="3275" actId="403"/>
      <pc:docMkLst>
        <pc:docMk/>
      </pc:docMkLst>
      <pc:sldChg chg="modSp mod modTransition modNotesTx">
        <pc:chgData name="Michiel Doeven" userId="cb659311-8d6e-437a-97e3-c54c2bd459b2" providerId="ADAL" clId="{F8F5F9AE-797D-44A7-A44E-08D0B7B45464}" dt="2022-10-10T19:13:06.038" v="3126" actId="20577"/>
        <pc:sldMkLst>
          <pc:docMk/>
          <pc:sldMk cId="1637874500" sldId="257"/>
        </pc:sldMkLst>
        <pc:spChg chg="mod">
          <ac:chgData name="Michiel Doeven" userId="cb659311-8d6e-437a-97e3-c54c2bd459b2" providerId="ADAL" clId="{F8F5F9AE-797D-44A7-A44E-08D0B7B45464}" dt="2022-10-04T19:22:50.065" v="424"/>
          <ac:spMkLst>
            <pc:docMk/>
            <pc:sldMk cId="1637874500" sldId="257"/>
            <ac:spMk id="2" creationId="{2B0B0B87-6682-4353-8595-A898ACB07926}"/>
          </ac:spMkLst>
        </pc:spChg>
        <pc:spChg chg="mod">
          <ac:chgData name="Michiel Doeven" userId="cb659311-8d6e-437a-97e3-c54c2bd459b2" providerId="ADAL" clId="{F8F5F9AE-797D-44A7-A44E-08D0B7B45464}" dt="2022-10-06T06:52:41.307" v="1228" actId="20577"/>
          <ac:spMkLst>
            <pc:docMk/>
            <pc:sldMk cId="1637874500" sldId="257"/>
            <ac:spMk id="3" creationId="{EEDEB368-7F11-400C-A221-3F27ECECA271}"/>
          </ac:spMkLst>
        </pc:spChg>
        <pc:spChg chg="mod">
          <ac:chgData name="Michiel Doeven" userId="cb659311-8d6e-437a-97e3-c54c2bd459b2" providerId="ADAL" clId="{F8F5F9AE-797D-44A7-A44E-08D0B7B45464}" dt="2022-10-04T19:22:50.065" v="424"/>
          <ac:spMkLst>
            <pc:docMk/>
            <pc:sldMk cId="1637874500" sldId="257"/>
            <ac:spMk id="4" creationId="{33CDBAD9-D1F0-4AE5-8A6E-65B03248FC71}"/>
          </ac:spMkLst>
        </pc:spChg>
        <pc:spChg chg="mod">
          <ac:chgData name="Michiel Doeven" userId="cb659311-8d6e-437a-97e3-c54c2bd459b2" providerId="ADAL" clId="{F8F5F9AE-797D-44A7-A44E-08D0B7B45464}" dt="2022-10-04T19:22:50.065" v="424"/>
          <ac:spMkLst>
            <pc:docMk/>
            <pc:sldMk cId="1637874500" sldId="257"/>
            <ac:spMk id="5" creationId="{017ABDBB-C250-4CCD-8DE9-7DDB9D876C94}"/>
          </ac:spMkLst>
        </pc:spChg>
      </pc:sldChg>
      <pc:sldChg chg="modSp mod modTransition modNotesTx">
        <pc:chgData name="Michiel Doeven" userId="cb659311-8d6e-437a-97e3-c54c2bd459b2" providerId="ADAL" clId="{F8F5F9AE-797D-44A7-A44E-08D0B7B45464}" dt="2022-10-10T19:16:20.008" v="3219" actId="20577"/>
        <pc:sldMkLst>
          <pc:docMk/>
          <pc:sldMk cId="1408647053" sldId="258"/>
        </pc:sldMkLst>
        <pc:spChg chg="mod">
          <ac:chgData name="Michiel Doeven" userId="cb659311-8d6e-437a-97e3-c54c2bd459b2" providerId="ADAL" clId="{F8F5F9AE-797D-44A7-A44E-08D0B7B45464}" dt="2022-10-04T19:22:50.065" v="424"/>
          <ac:spMkLst>
            <pc:docMk/>
            <pc:sldMk cId="1408647053" sldId="258"/>
            <ac:spMk id="3" creationId="{6AB5B1D7-E859-424E-A5CD-667A944EFD85}"/>
          </ac:spMkLst>
        </pc:spChg>
        <pc:spChg chg="mod">
          <ac:chgData name="Michiel Doeven" userId="cb659311-8d6e-437a-97e3-c54c2bd459b2" providerId="ADAL" clId="{F8F5F9AE-797D-44A7-A44E-08D0B7B45464}" dt="2022-10-04T19:22:50.065" v="424"/>
          <ac:spMkLst>
            <pc:docMk/>
            <pc:sldMk cId="1408647053" sldId="258"/>
            <ac:spMk id="4" creationId="{FF08121A-7338-4821-8AF9-20BA2CC81923}"/>
          </ac:spMkLst>
        </pc:spChg>
        <pc:spChg chg="mod">
          <ac:chgData name="Michiel Doeven" userId="cb659311-8d6e-437a-97e3-c54c2bd459b2" providerId="ADAL" clId="{F8F5F9AE-797D-44A7-A44E-08D0B7B45464}" dt="2022-10-04T19:22:50.065" v="424"/>
          <ac:spMkLst>
            <pc:docMk/>
            <pc:sldMk cId="1408647053" sldId="258"/>
            <ac:spMk id="5" creationId="{5213A07D-3527-4254-AAA1-2D502C65C1BA}"/>
          </ac:spMkLst>
        </pc:spChg>
        <pc:spChg chg="mod">
          <ac:chgData name="Michiel Doeven" userId="cb659311-8d6e-437a-97e3-c54c2bd459b2" providerId="ADAL" clId="{F8F5F9AE-797D-44A7-A44E-08D0B7B45464}" dt="2022-10-06T06:54:10.028" v="1257" actId="403"/>
          <ac:spMkLst>
            <pc:docMk/>
            <pc:sldMk cId="1408647053" sldId="258"/>
            <ac:spMk id="6" creationId="{8EDBA8C8-EEE5-4694-B430-F63A732A22FB}"/>
          </ac:spMkLst>
        </pc:spChg>
        <pc:spChg chg="mod">
          <ac:chgData name="Michiel Doeven" userId="cb659311-8d6e-437a-97e3-c54c2bd459b2" providerId="ADAL" clId="{F8F5F9AE-797D-44A7-A44E-08D0B7B45464}" dt="2022-10-04T19:22:50.065" v="424"/>
          <ac:spMkLst>
            <pc:docMk/>
            <pc:sldMk cId="1408647053" sldId="258"/>
            <ac:spMk id="8" creationId="{FC4CE174-AE5A-43E3-80DE-3988A59CAB7A}"/>
          </ac:spMkLst>
        </pc:spChg>
        <pc:picChg chg="mod">
          <ac:chgData name="Michiel Doeven" userId="cb659311-8d6e-437a-97e3-c54c2bd459b2" providerId="ADAL" clId="{F8F5F9AE-797D-44A7-A44E-08D0B7B45464}" dt="2022-10-04T19:22:50.065" v="424"/>
          <ac:picMkLst>
            <pc:docMk/>
            <pc:sldMk cId="1408647053" sldId="258"/>
            <ac:picMk id="10" creationId="{91C7EB2D-23D0-47A4-9623-4A8FF8AF4455}"/>
          </ac:picMkLst>
        </pc:picChg>
      </pc:sldChg>
      <pc:sldChg chg="addSp delSp modSp mod modTransition modAnim chgLayout modNotesTx">
        <pc:chgData name="Michiel Doeven" userId="cb659311-8d6e-437a-97e3-c54c2bd459b2" providerId="ADAL" clId="{F8F5F9AE-797D-44A7-A44E-08D0B7B45464}" dt="2022-10-11T19:31:16.293" v="3274"/>
        <pc:sldMkLst>
          <pc:docMk/>
          <pc:sldMk cId="1978697740" sldId="261"/>
        </pc:sldMkLst>
        <pc:spChg chg="mod ord">
          <ac:chgData name="Michiel Doeven" userId="cb659311-8d6e-437a-97e3-c54c2bd459b2" providerId="ADAL" clId="{F8F5F9AE-797D-44A7-A44E-08D0B7B45464}" dt="2022-10-04T19:22:50.065" v="424"/>
          <ac:spMkLst>
            <pc:docMk/>
            <pc:sldMk cId="1978697740" sldId="261"/>
            <ac:spMk id="2" creationId="{0E5AA606-42AA-49C7-A069-799FBC383D8F}"/>
          </ac:spMkLst>
        </pc:spChg>
        <pc:spChg chg="add del">
          <ac:chgData name="Michiel Doeven" userId="cb659311-8d6e-437a-97e3-c54c2bd459b2" providerId="ADAL" clId="{F8F5F9AE-797D-44A7-A44E-08D0B7B45464}" dt="2022-10-05T20:35:12.792" v="1181"/>
          <ac:spMkLst>
            <pc:docMk/>
            <pc:sldMk cId="1978697740" sldId="261"/>
            <ac:spMk id="3" creationId="{78CD3FE1-CD79-D1DB-8356-5BDABE63AE6A}"/>
          </ac:spMkLst>
        </pc:spChg>
        <pc:spChg chg="add del mod ord">
          <ac:chgData name="Michiel Doeven" userId="cb659311-8d6e-437a-97e3-c54c2bd459b2" providerId="ADAL" clId="{F8F5F9AE-797D-44A7-A44E-08D0B7B45464}" dt="2022-10-04T15:10:53.246" v="4"/>
          <ac:spMkLst>
            <pc:docMk/>
            <pc:sldMk cId="1978697740" sldId="261"/>
            <ac:spMk id="3" creationId="{855FEB67-1004-C36E-1178-3277DC9C2BBE}"/>
          </ac:spMkLst>
        </pc:spChg>
        <pc:spChg chg="mod ord">
          <ac:chgData name="Michiel Doeven" userId="cb659311-8d6e-437a-97e3-c54c2bd459b2" providerId="ADAL" clId="{F8F5F9AE-797D-44A7-A44E-08D0B7B45464}" dt="2022-10-04T19:22:50.065" v="424"/>
          <ac:spMkLst>
            <pc:docMk/>
            <pc:sldMk cId="1978697740" sldId="261"/>
            <ac:spMk id="4" creationId="{8B81731E-0195-4B6F-B620-0D0C7D4D3573}"/>
          </ac:spMkLst>
        </pc:spChg>
        <pc:spChg chg="add mod">
          <ac:chgData name="Michiel Doeven" userId="cb659311-8d6e-437a-97e3-c54c2bd459b2" providerId="ADAL" clId="{F8F5F9AE-797D-44A7-A44E-08D0B7B45464}" dt="2022-10-11T19:30:39.541" v="3270" actId="1076"/>
          <ac:spMkLst>
            <pc:docMk/>
            <pc:sldMk cId="1978697740" sldId="261"/>
            <ac:spMk id="5" creationId="{450AA052-9DA2-D2B7-A134-58DFB888937E}"/>
          </ac:spMkLst>
        </pc:spChg>
        <pc:spChg chg="add del mod">
          <ac:chgData name="Michiel Doeven" userId="cb659311-8d6e-437a-97e3-c54c2bd459b2" providerId="ADAL" clId="{F8F5F9AE-797D-44A7-A44E-08D0B7B45464}" dt="2022-10-04T15:10:53.246" v="4"/>
          <ac:spMkLst>
            <pc:docMk/>
            <pc:sldMk cId="1978697740" sldId="261"/>
            <ac:spMk id="5" creationId="{7288F8F8-67EC-6075-2ED6-6FCA1C0BE68B}"/>
          </ac:spMkLst>
        </pc:spChg>
        <pc:spChg chg="mod ord">
          <ac:chgData name="Michiel Doeven" userId="cb659311-8d6e-437a-97e3-c54c2bd459b2" providerId="ADAL" clId="{F8F5F9AE-797D-44A7-A44E-08D0B7B45464}" dt="2022-10-04T19:22:50.065" v="424"/>
          <ac:spMkLst>
            <pc:docMk/>
            <pc:sldMk cId="1978697740" sldId="261"/>
            <ac:spMk id="6" creationId="{C67887DC-DD08-4E79-93A2-200DFBFAE22F}"/>
          </ac:spMkLst>
        </pc:spChg>
        <pc:spChg chg="add del mod">
          <ac:chgData name="Michiel Doeven" userId="cb659311-8d6e-437a-97e3-c54c2bd459b2" providerId="ADAL" clId="{F8F5F9AE-797D-44A7-A44E-08D0B7B45464}" dt="2022-10-04T15:10:53.246" v="4"/>
          <ac:spMkLst>
            <pc:docMk/>
            <pc:sldMk cId="1978697740" sldId="261"/>
            <ac:spMk id="7" creationId="{503FCFE6-682C-42AC-61E8-667AA327C3B3}"/>
          </ac:spMkLst>
        </pc:spChg>
        <pc:spChg chg="add del mod">
          <ac:chgData name="Michiel Doeven" userId="cb659311-8d6e-437a-97e3-c54c2bd459b2" providerId="ADAL" clId="{F8F5F9AE-797D-44A7-A44E-08D0B7B45464}" dt="2022-10-04T15:10:53.246" v="4"/>
          <ac:spMkLst>
            <pc:docMk/>
            <pc:sldMk cId="1978697740" sldId="261"/>
            <ac:spMk id="8" creationId="{EE09BB38-DD2E-CDEA-B678-5F6A0E1B2D81}"/>
          </ac:spMkLst>
        </pc:spChg>
        <pc:spChg chg="add mod">
          <ac:chgData name="Michiel Doeven" userId="cb659311-8d6e-437a-97e3-c54c2bd459b2" providerId="ADAL" clId="{F8F5F9AE-797D-44A7-A44E-08D0B7B45464}" dt="2022-10-11T19:30:39.541" v="3270" actId="1076"/>
          <ac:spMkLst>
            <pc:docMk/>
            <pc:sldMk cId="1978697740" sldId="261"/>
            <ac:spMk id="9" creationId="{42521E63-7010-0556-4D7B-B4C9F6C70DEF}"/>
          </ac:spMkLst>
        </pc:spChg>
        <pc:spChg chg="add del mod">
          <ac:chgData name="Michiel Doeven" userId="cb659311-8d6e-437a-97e3-c54c2bd459b2" providerId="ADAL" clId="{F8F5F9AE-797D-44A7-A44E-08D0B7B45464}" dt="2022-10-05T20:46:34.370" v="1200" actId="478"/>
          <ac:spMkLst>
            <pc:docMk/>
            <pc:sldMk cId="1978697740" sldId="261"/>
            <ac:spMk id="9" creationId="{C16AF1D1-3241-F4FE-B237-405EC959FD74}"/>
          </ac:spMkLst>
        </pc:spChg>
        <pc:spChg chg="add del mod">
          <ac:chgData name="Michiel Doeven" userId="cb659311-8d6e-437a-97e3-c54c2bd459b2" providerId="ADAL" clId="{F8F5F9AE-797D-44A7-A44E-08D0B7B45464}" dt="2022-10-04T15:10:53.246" v="4"/>
          <ac:spMkLst>
            <pc:docMk/>
            <pc:sldMk cId="1978697740" sldId="261"/>
            <ac:spMk id="9" creationId="{FEB30B87-D11A-7F15-F3DE-A411459615CC}"/>
          </ac:spMkLst>
        </pc:spChg>
        <pc:spChg chg="add del mod">
          <ac:chgData name="Michiel Doeven" userId="cb659311-8d6e-437a-97e3-c54c2bd459b2" providerId="ADAL" clId="{F8F5F9AE-797D-44A7-A44E-08D0B7B45464}" dt="2022-10-05T20:46:32.202" v="1199" actId="478"/>
          <ac:spMkLst>
            <pc:docMk/>
            <pc:sldMk cId="1978697740" sldId="261"/>
            <ac:spMk id="11" creationId="{0F497269-D9FC-34FC-8A2F-E19D10C0AAEC}"/>
          </ac:spMkLst>
        </pc:spChg>
        <pc:picChg chg="add mod">
          <ac:chgData name="Michiel Doeven" userId="cb659311-8d6e-437a-97e3-c54c2bd459b2" providerId="ADAL" clId="{F8F5F9AE-797D-44A7-A44E-08D0B7B45464}" dt="2022-10-11T19:30:56.224" v="3273" actId="1076"/>
          <ac:picMkLst>
            <pc:docMk/>
            <pc:sldMk cId="1978697740" sldId="261"/>
            <ac:picMk id="3" creationId="{3B618D82-B9E3-405B-A617-863565D0AC4D}"/>
          </ac:picMkLst>
        </pc:picChg>
        <pc:picChg chg="add mod">
          <ac:chgData name="Michiel Doeven" userId="cb659311-8d6e-437a-97e3-c54c2bd459b2" providerId="ADAL" clId="{F8F5F9AE-797D-44A7-A44E-08D0B7B45464}" dt="2022-10-11T19:30:39.541" v="3270" actId="1076"/>
          <ac:picMkLst>
            <pc:docMk/>
            <pc:sldMk cId="1978697740" sldId="261"/>
            <ac:picMk id="7" creationId="{60D6FE26-FD87-FFCB-A166-4C4A2B2208C2}"/>
          </ac:picMkLst>
        </pc:picChg>
        <pc:picChg chg="mod ord modCrop">
          <ac:chgData name="Michiel Doeven" userId="cb659311-8d6e-437a-97e3-c54c2bd459b2" providerId="ADAL" clId="{F8F5F9AE-797D-44A7-A44E-08D0B7B45464}" dt="2022-10-04T19:22:50.065" v="424"/>
          <ac:picMkLst>
            <pc:docMk/>
            <pc:sldMk cId="1978697740" sldId="261"/>
            <ac:picMk id="10" creationId="{1650E895-E224-47C5-A483-3BC17D4ABC34}"/>
          </ac:picMkLst>
        </pc:picChg>
        <pc:picChg chg="add mod">
          <ac:chgData name="Michiel Doeven" userId="cb659311-8d6e-437a-97e3-c54c2bd459b2" providerId="ADAL" clId="{F8F5F9AE-797D-44A7-A44E-08D0B7B45464}" dt="2022-10-05T20:46:40.196" v="1201" actId="1076"/>
          <ac:picMkLst>
            <pc:docMk/>
            <pc:sldMk cId="1978697740" sldId="261"/>
            <ac:picMk id="13" creationId="{19C61420-1940-1AA1-49B7-8784B4257381}"/>
          </ac:picMkLst>
        </pc:picChg>
        <pc:picChg chg="add mod">
          <ac:chgData name="Michiel Doeven" userId="cb659311-8d6e-437a-97e3-c54c2bd459b2" providerId="ADAL" clId="{F8F5F9AE-797D-44A7-A44E-08D0B7B45464}" dt="2022-10-11T19:30:42.414" v="3271" actId="1076"/>
          <ac:picMkLst>
            <pc:docMk/>
            <pc:sldMk cId="1978697740" sldId="261"/>
            <ac:picMk id="1026" creationId="{14159EB0-4E93-F3D4-1743-F6C4432DF3F7}"/>
          </ac:picMkLst>
        </pc:picChg>
        <pc:picChg chg="add del">
          <ac:chgData name="Michiel Doeven" userId="cb659311-8d6e-437a-97e3-c54c2bd459b2" providerId="ADAL" clId="{F8F5F9AE-797D-44A7-A44E-08D0B7B45464}" dt="2022-10-04T15:30:57.148" v="254" actId="478"/>
          <ac:picMkLst>
            <pc:docMk/>
            <pc:sldMk cId="1978697740" sldId="261"/>
            <ac:picMk id="1028" creationId="{4C9167BA-365C-1BE1-DDE7-AE6F693FF2E6}"/>
          </ac:picMkLst>
        </pc:picChg>
        <pc:picChg chg="add del mod">
          <ac:chgData name="Michiel Doeven" userId="cb659311-8d6e-437a-97e3-c54c2bd459b2" providerId="ADAL" clId="{F8F5F9AE-797D-44A7-A44E-08D0B7B45464}" dt="2022-10-05T20:46:23.802" v="1198" actId="478"/>
          <ac:picMkLst>
            <pc:docMk/>
            <pc:sldMk cId="1978697740" sldId="261"/>
            <ac:picMk id="1028" creationId="{65A72ABB-15A1-809F-69CF-00EEF795A589}"/>
          </ac:picMkLst>
        </pc:picChg>
        <pc:picChg chg="add del">
          <ac:chgData name="Michiel Doeven" userId="cb659311-8d6e-437a-97e3-c54c2bd459b2" providerId="ADAL" clId="{F8F5F9AE-797D-44A7-A44E-08D0B7B45464}" dt="2022-10-04T15:32:56.699" v="256" actId="478"/>
          <ac:picMkLst>
            <pc:docMk/>
            <pc:sldMk cId="1978697740" sldId="261"/>
            <ac:picMk id="1030" creationId="{1759DC6C-CE44-175C-9F2B-C9CEF6045D48}"/>
          </ac:picMkLst>
        </pc:picChg>
      </pc:sldChg>
      <pc:sldChg chg="modSp del ord">
        <pc:chgData name="Michiel Doeven" userId="cb659311-8d6e-437a-97e3-c54c2bd459b2" providerId="ADAL" clId="{F8F5F9AE-797D-44A7-A44E-08D0B7B45464}" dt="2022-10-05T20:47:19.402" v="1205" actId="2696"/>
        <pc:sldMkLst>
          <pc:docMk/>
          <pc:sldMk cId="343340491" sldId="262"/>
        </pc:sldMkLst>
        <pc:spChg chg="mod">
          <ac:chgData name="Michiel Doeven" userId="cb659311-8d6e-437a-97e3-c54c2bd459b2" providerId="ADAL" clId="{F8F5F9AE-797D-44A7-A44E-08D0B7B45464}" dt="2022-10-04T19:22:50.065" v="424"/>
          <ac:spMkLst>
            <pc:docMk/>
            <pc:sldMk cId="343340491" sldId="262"/>
            <ac:spMk id="2" creationId="{0E5AA606-42AA-49C7-A069-799FBC383D8F}"/>
          </ac:spMkLst>
        </pc:spChg>
        <pc:spChg chg="mod">
          <ac:chgData name="Michiel Doeven" userId="cb659311-8d6e-437a-97e3-c54c2bd459b2" providerId="ADAL" clId="{F8F5F9AE-797D-44A7-A44E-08D0B7B45464}" dt="2022-10-04T19:22:50.065" v="424"/>
          <ac:spMkLst>
            <pc:docMk/>
            <pc:sldMk cId="343340491" sldId="262"/>
            <ac:spMk id="4" creationId="{8B81731E-0195-4B6F-B620-0D0C7D4D3573}"/>
          </ac:spMkLst>
        </pc:spChg>
        <pc:spChg chg="mod">
          <ac:chgData name="Michiel Doeven" userId="cb659311-8d6e-437a-97e3-c54c2bd459b2" providerId="ADAL" clId="{F8F5F9AE-797D-44A7-A44E-08D0B7B45464}" dt="2022-10-04T19:22:50.065" v="424"/>
          <ac:spMkLst>
            <pc:docMk/>
            <pc:sldMk cId="343340491" sldId="262"/>
            <ac:spMk id="5" creationId="{02970A46-1C2F-40FC-90CA-E54273DF4324}"/>
          </ac:spMkLst>
        </pc:spChg>
        <pc:spChg chg="mod">
          <ac:chgData name="Michiel Doeven" userId="cb659311-8d6e-437a-97e3-c54c2bd459b2" providerId="ADAL" clId="{F8F5F9AE-797D-44A7-A44E-08D0B7B45464}" dt="2022-10-04T19:22:50.065" v="424"/>
          <ac:spMkLst>
            <pc:docMk/>
            <pc:sldMk cId="343340491" sldId="262"/>
            <ac:spMk id="6" creationId="{C67887DC-DD08-4E79-93A2-200DFBFAE22F}"/>
          </ac:spMkLst>
        </pc:spChg>
        <pc:picChg chg="mod">
          <ac:chgData name="Michiel Doeven" userId="cb659311-8d6e-437a-97e3-c54c2bd459b2" providerId="ADAL" clId="{F8F5F9AE-797D-44A7-A44E-08D0B7B45464}" dt="2022-10-04T19:22:50.065" v="424"/>
          <ac:picMkLst>
            <pc:docMk/>
            <pc:sldMk cId="343340491" sldId="262"/>
            <ac:picMk id="14" creationId="{29B75EA2-1039-4281-902C-16A7B559BDAA}"/>
          </ac:picMkLst>
        </pc:picChg>
      </pc:sldChg>
      <pc:sldChg chg="add del">
        <pc:chgData name="Michiel Doeven" userId="cb659311-8d6e-437a-97e3-c54c2bd459b2" providerId="ADAL" clId="{F8F5F9AE-797D-44A7-A44E-08D0B7B45464}" dt="2022-10-04T18:39:00.761" v="334" actId="2696"/>
        <pc:sldMkLst>
          <pc:docMk/>
          <pc:sldMk cId="3028496728" sldId="263"/>
        </pc:sldMkLst>
      </pc:sldChg>
      <pc:sldChg chg="modSp mod ord modTransition">
        <pc:chgData name="Michiel Doeven" userId="cb659311-8d6e-437a-97e3-c54c2bd459b2" providerId="ADAL" clId="{F8F5F9AE-797D-44A7-A44E-08D0B7B45464}" dt="2022-10-09T20:05:58.543" v="2389" actId="20577"/>
        <pc:sldMkLst>
          <pc:docMk/>
          <pc:sldMk cId="2492281492" sldId="265"/>
        </pc:sldMkLst>
        <pc:spChg chg="mod">
          <ac:chgData name="Michiel Doeven" userId="cb659311-8d6e-437a-97e3-c54c2bd459b2" providerId="ADAL" clId="{F8F5F9AE-797D-44A7-A44E-08D0B7B45464}" dt="2022-10-04T19:22:50.065" v="424"/>
          <ac:spMkLst>
            <pc:docMk/>
            <pc:sldMk cId="2492281492" sldId="265"/>
            <ac:spMk id="2" creationId="{0E5AA606-42AA-49C7-A069-799FBC383D8F}"/>
          </ac:spMkLst>
        </pc:spChg>
        <pc:spChg chg="mod">
          <ac:chgData name="Michiel Doeven" userId="cb659311-8d6e-437a-97e3-c54c2bd459b2" providerId="ADAL" clId="{F8F5F9AE-797D-44A7-A44E-08D0B7B45464}" dt="2022-10-04T19:22:50.065" v="424"/>
          <ac:spMkLst>
            <pc:docMk/>
            <pc:sldMk cId="2492281492" sldId="265"/>
            <ac:spMk id="4" creationId="{8B81731E-0195-4B6F-B620-0D0C7D4D3573}"/>
          </ac:spMkLst>
        </pc:spChg>
        <pc:spChg chg="mod">
          <ac:chgData name="Michiel Doeven" userId="cb659311-8d6e-437a-97e3-c54c2bd459b2" providerId="ADAL" clId="{F8F5F9AE-797D-44A7-A44E-08D0B7B45464}" dt="2022-10-09T20:05:58.543" v="2389" actId="20577"/>
          <ac:spMkLst>
            <pc:docMk/>
            <pc:sldMk cId="2492281492" sldId="265"/>
            <ac:spMk id="5" creationId="{02970A46-1C2F-40FC-90CA-E54273DF4324}"/>
          </ac:spMkLst>
        </pc:spChg>
        <pc:spChg chg="mod">
          <ac:chgData name="Michiel Doeven" userId="cb659311-8d6e-437a-97e3-c54c2bd459b2" providerId="ADAL" clId="{F8F5F9AE-797D-44A7-A44E-08D0B7B45464}" dt="2022-10-09T20:02:32.964" v="2268" actId="20577"/>
          <ac:spMkLst>
            <pc:docMk/>
            <pc:sldMk cId="2492281492" sldId="265"/>
            <ac:spMk id="6" creationId="{C67887DC-DD08-4E79-93A2-200DFBFAE22F}"/>
          </ac:spMkLst>
        </pc:spChg>
        <pc:picChg chg="mod">
          <ac:chgData name="Michiel Doeven" userId="cb659311-8d6e-437a-97e3-c54c2bd459b2" providerId="ADAL" clId="{F8F5F9AE-797D-44A7-A44E-08D0B7B45464}" dt="2022-10-04T19:22:50.065" v="424"/>
          <ac:picMkLst>
            <pc:docMk/>
            <pc:sldMk cId="2492281492" sldId="265"/>
            <ac:picMk id="9" creationId="{C97BD7C5-BF9F-48E2-B5AC-D6CFDAF61993}"/>
          </ac:picMkLst>
        </pc:picChg>
      </pc:sldChg>
      <pc:sldChg chg="modSp del mod modTransition">
        <pc:chgData name="Michiel Doeven" userId="cb659311-8d6e-437a-97e3-c54c2bd459b2" providerId="ADAL" clId="{F8F5F9AE-797D-44A7-A44E-08D0B7B45464}" dt="2022-10-09T20:01:19.373" v="2261" actId="47"/>
        <pc:sldMkLst>
          <pc:docMk/>
          <pc:sldMk cId="2328916381" sldId="266"/>
        </pc:sldMkLst>
        <pc:spChg chg="mod">
          <ac:chgData name="Michiel Doeven" userId="cb659311-8d6e-437a-97e3-c54c2bd459b2" providerId="ADAL" clId="{F8F5F9AE-797D-44A7-A44E-08D0B7B45464}" dt="2022-10-04T19:22:50.065" v="424"/>
          <ac:spMkLst>
            <pc:docMk/>
            <pc:sldMk cId="2328916381" sldId="266"/>
            <ac:spMk id="2" creationId="{0E5AA606-42AA-49C7-A069-799FBC383D8F}"/>
          </ac:spMkLst>
        </pc:spChg>
        <pc:spChg chg="mod">
          <ac:chgData name="Michiel Doeven" userId="cb659311-8d6e-437a-97e3-c54c2bd459b2" providerId="ADAL" clId="{F8F5F9AE-797D-44A7-A44E-08D0B7B45464}" dt="2022-10-04T19:22:50.065" v="424"/>
          <ac:spMkLst>
            <pc:docMk/>
            <pc:sldMk cId="2328916381" sldId="266"/>
            <ac:spMk id="4" creationId="{8B81731E-0195-4B6F-B620-0D0C7D4D3573}"/>
          </ac:spMkLst>
        </pc:spChg>
        <pc:spChg chg="mod">
          <ac:chgData name="Michiel Doeven" userId="cb659311-8d6e-437a-97e3-c54c2bd459b2" providerId="ADAL" clId="{F8F5F9AE-797D-44A7-A44E-08D0B7B45464}" dt="2022-10-05T20:47:49.293" v="1206" actId="20577"/>
          <ac:spMkLst>
            <pc:docMk/>
            <pc:sldMk cId="2328916381" sldId="266"/>
            <ac:spMk id="5" creationId="{02970A46-1C2F-40FC-90CA-E54273DF4324}"/>
          </ac:spMkLst>
        </pc:spChg>
        <pc:spChg chg="mod">
          <ac:chgData name="Michiel Doeven" userId="cb659311-8d6e-437a-97e3-c54c2bd459b2" providerId="ADAL" clId="{F8F5F9AE-797D-44A7-A44E-08D0B7B45464}" dt="2022-10-04T19:22:50.065" v="424"/>
          <ac:spMkLst>
            <pc:docMk/>
            <pc:sldMk cId="2328916381" sldId="266"/>
            <ac:spMk id="6" creationId="{C67887DC-DD08-4E79-93A2-200DFBFAE22F}"/>
          </ac:spMkLst>
        </pc:spChg>
        <pc:picChg chg="mod">
          <ac:chgData name="Michiel Doeven" userId="cb659311-8d6e-437a-97e3-c54c2bd459b2" providerId="ADAL" clId="{F8F5F9AE-797D-44A7-A44E-08D0B7B45464}" dt="2022-10-04T19:22:50.065" v="424"/>
          <ac:picMkLst>
            <pc:docMk/>
            <pc:sldMk cId="2328916381" sldId="266"/>
            <ac:picMk id="9" creationId="{C97BD7C5-BF9F-48E2-B5AC-D6CFDAF61993}"/>
          </ac:picMkLst>
        </pc:picChg>
      </pc:sldChg>
      <pc:sldChg chg="modSp mod ord modTransition modShow">
        <pc:chgData name="Michiel Doeven" userId="cb659311-8d6e-437a-97e3-c54c2bd459b2" providerId="ADAL" clId="{F8F5F9AE-797D-44A7-A44E-08D0B7B45464}" dt="2022-10-10T19:29:56.324" v="3242" actId="729"/>
        <pc:sldMkLst>
          <pc:docMk/>
          <pc:sldMk cId="788952321" sldId="267"/>
        </pc:sldMkLst>
        <pc:spChg chg="mod">
          <ac:chgData name="Michiel Doeven" userId="cb659311-8d6e-437a-97e3-c54c2bd459b2" providerId="ADAL" clId="{F8F5F9AE-797D-44A7-A44E-08D0B7B45464}" dt="2022-10-04T19:22:50.065" v="424"/>
          <ac:spMkLst>
            <pc:docMk/>
            <pc:sldMk cId="788952321" sldId="267"/>
            <ac:spMk id="2" creationId="{29140019-4A16-4387-A582-12352614230E}"/>
          </ac:spMkLst>
        </pc:spChg>
        <pc:spChg chg="mod">
          <ac:chgData name="Michiel Doeven" userId="cb659311-8d6e-437a-97e3-c54c2bd459b2" providerId="ADAL" clId="{F8F5F9AE-797D-44A7-A44E-08D0B7B45464}" dt="2022-10-04T19:22:50.065" v="424"/>
          <ac:spMkLst>
            <pc:docMk/>
            <pc:sldMk cId="788952321" sldId="267"/>
            <ac:spMk id="3" creationId="{BBB49522-AC11-4738-9749-1B12CFFCC68D}"/>
          </ac:spMkLst>
        </pc:spChg>
        <pc:spChg chg="mod">
          <ac:chgData name="Michiel Doeven" userId="cb659311-8d6e-437a-97e3-c54c2bd459b2" providerId="ADAL" clId="{F8F5F9AE-797D-44A7-A44E-08D0B7B45464}" dt="2022-10-04T19:22:50.065" v="424"/>
          <ac:spMkLst>
            <pc:docMk/>
            <pc:sldMk cId="788952321" sldId="267"/>
            <ac:spMk id="4" creationId="{5BA26145-6DCC-496A-ABDA-CBF6416192BE}"/>
          </ac:spMkLst>
        </pc:spChg>
        <pc:spChg chg="mod">
          <ac:chgData name="Michiel Doeven" userId="cb659311-8d6e-437a-97e3-c54c2bd459b2" providerId="ADAL" clId="{F8F5F9AE-797D-44A7-A44E-08D0B7B45464}" dt="2022-10-04T19:22:50.065" v="424"/>
          <ac:spMkLst>
            <pc:docMk/>
            <pc:sldMk cId="788952321" sldId="267"/>
            <ac:spMk id="5" creationId="{9EF1C9E0-E5A1-45F1-9D42-5519D7B4EC1F}"/>
          </ac:spMkLst>
        </pc:spChg>
      </pc:sldChg>
      <pc:sldChg chg="modSp modTransition">
        <pc:chgData name="Michiel Doeven" userId="cb659311-8d6e-437a-97e3-c54c2bd459b2" providerId="ADAL" clId="{F8F5F9AE-797D-44A7-A44E-08D0B7B45464}" dt="2022-10-09T15:44:47.002" v="2260"/>
        <pc:sldMkLst>
          <pc:docMk/>
          <pc:sldMk cId="439083211" sldId="268"/>
        </pc:sldMkLst>
        <pc:spChg chg="mod">
          <ac:chgData name="Michiel Doeven" userId="cb659311-8d6e-437a-97e3-c54c2bd459b2" providerId="ADAL" clId="{F8F5F9AE-797D-44A7-A44E-08D0B7B45464}" dt="2022-10-04T19:22:50.065" v="424"/>
          <ac:spMkLst>
            <pc:docMk/>
            <pc:sldMk cId="439083211" sldId="268"/>
            <ac:spMk id="2" creationId="{663ED28C-D43B-4066-859F-4256AFF1EA59}"/>
          </ac:spMkLst>
        </pc:spChg>
        <pc:spChg chg="mod">
          <ac:chgData name="Michiel Doeven" userId="cb659311-8d6e-437a-97e3-c54c2bd459b2" providerId="ADAL" clId="{F8F5F9AE-797D-44A7-A44E-08D0B7B45464}" dt="2022-10-04T19:22:50.065" v="424"/>
          <ac:spMkLst>
            <pc:docMk/>
            <pc:sldMk cId="439083211" sldId="268"/>
            <ac:spMk id="3" creationId="{D3295E73-830A-4D89-AAFB-A128AF4CB9E4}"/>
          </ac:spMkLst>
        </pc:spChg>
      </pc:sldChg>
      <pc:sldChg chg="modSp modTransition">
        <pc:chgData name="Michiel Doeven" userId="cb659311-8d6e-437a-97e3-c54c2bd459b2" providerId="ADAL" clId="{F8F5F9AE-797D-44A7-A44E-08D0B7B45464}" dt="2022-10-06T11:31:01.117" v="1861"/>
        <pc:sldMkLst>
          <pc:docMk/>
          <pc:sldMk cId="1819300020" sldId="269"/>
        </pc:sldMkLst>
        <pc:spChg chg="mod">
          <ac:chgData name="Michiel Doeven" userId="cb659311-8d6e-437a-97e3-c54c2bd459b2" providerId="ADAL" clId="{F8F5F9AE-797D-44A7-A44E-08D0B7B45464}" dt="2022-10-04T19:22:50.065" v="424"/>
          <ac:spMkLst>
            <pc:docMk/>
            <pc:sldMk cId="1819300020" sldId="269"/>
            <ac:spMk id="2" creationId="{0E5AA606-42AA-49C7-A069-799FBC383D8F}"/>
          </ac:spMkLst>
        </pc:spChg>
        <pc:spChg chg="mod">
          <ac:chgData name="Michiel Doeven" userId="cb659311-8d6e-437a-97e3-c54c2bd459b2" providerId="ADAL" clId="{F8F5F9AE-797D-44A7-A44E-08D0B7B45464}" dt="2022-10-04T19:22:50.065" v="424"/>
          <ac:spMkLst>
            <pc:docMk/>
            <pc:sldMk cId="1819300020" sldId="269"/>
            <ac:spMk id="4" creationId="{8B81731E-0195-4B6F-B620-0D0C7D4D3573}"/>
          </ac:spMkLst>
        </pc:spChg>
        <pc:spChg chg="mod">
          <ac:chgData name="Michiel Doeven" userId="cb659311-8d6e-437a-97e3-c54c2bd459b2" providerId="ADAL" clId="{F8F5F9AE-797D-44A7-A44E-08D0B7B45464}" dt="2022-10-04T19:22:50.065" v="424"/>
          <ac:spMkLst>
            <pc:docMk/>
            <pc:sldMk cId="1819300020" sldId="269"/>
            <ac:spMk id="5" creationId="{02970A46-1C2F-40FC-90CA-E54273DF4324}"/>
          </ac:spMkLst>
        </pc:spChg>
        <pc:spChg chg="mod">
          <ac:chgData name="Michiel Doeven" userId="cb659311-8d6e-437a-97e3-c54c2bd459b2" providerId="ADAL" clId="{F8F5F9AE-797D-44A7-A44E-08D0B7B45464}" dt="2022-10-04T19:22:50.065" v="424"/>
          <ac:spMkLst>
            <pc:docMk/>
            <pc:sldMk cId="1819300020" sldId="269"/>
            <ac:spMk id="6" creationId="{C67887DC-DD08-4E79-93A2-200DFBFAE22F}"/>
          </ac:spMkLst>
        </pc:spChg>
        <pc:picChg chg="mod">
          <ac:chgData name="Michiel Doeven" userId="cb659311-8d6e-437a-97e3-c54c2bd459b2" providerId="ADAL" clId="{F8F5F9AE-797D-44A7-A44E-08D0B7B45464}" dt="2022-10-04T19:22:50.065" v="424"/>
          <ac:picMkLst>
            <pc:docMk/>
            <pc:sldMk cId="1819300020" sldId="269"/>
            <ac:picMk id="9" creationId="{4CD66234-F9BF-4F18-9BA9-7CF9C5ECCBFC}"/>
          </ac:picMkLst>
        </pc:picChg>
      </pc:sldChg>
      <pc:sldChg chg="addSp delSp modSp add del mod modNotesTx">
        <pc:chgData name="Michiel Doeven" userId="cb659311-8d6e-437a-97e3-c54c2bd459b2" providerId="ADAL" clId="{F8F5F9AE-797D-44A7-A44E-08D0B7B45464}" dt="2022-10-04T18:38:57.491" v="333" actId="2696"/>
        <pc:sldMkLst>
          <pc:docMk/>
          <pc:sldMk cId="885524598" sldId="270"/>
        </pc:sldMkLst>
        <pc:spChg chg="add del mod">
          <ac:chgData name="Michiel Doeven" userId="cb659311-8d6e-437a-97e3-c54c2bd459b2" providerId="ADAL" clId="{F8F5F9AE-797D-44A7-A44E-08D0B7B45464}" dt="2022-10-04T18:27:24.749" v="272" actId="478"/>
          <ac:spMkLst>
            <pc:docMk/>
            <pc:sldMk cId="885524598" sldId="270"/>
            <ac:spMk id="5" creationId="{AE0E9306-26F7-B0E8-7365-961B5C156F31}"/>
          </ac:spMkLst>
        </pc:spChg>
        <pc:spChg chg="mod">
          <ac:chgData name="Michiel Doeven" userId="cb659311-8d6e-437a-97e3-c54c2bd459b2" providerId="ADAL" clId="{F8F5F9AE-797D-44A7-A44E-08D0B7B45464}" dt="2022-10-04T18:34:41.465" v="295" actId="20577"/>
          <ac:spMkLst>
            <pc:docMk/>
            <pc:sldMk cId="885524598" sldId="270"/>
            <ac:spMk id="6" creationId="{C67887DC-DD08-4E79-93A2-200DFBFAE22F}"/>
          </ac:spMkLst>
        </pc:spChg>
        <pc:spChg chg="del">
          <ac:chgData name="Michiel Doeven" userId="cb659311-8d6e-437a-97e3-c54c2bd459b2" providerId="ADAL" clId="{F8F5F9AE-797D-44A7-A44E-08D0B7B45464}" dt="2022-10-04T18:27:22.884" v="271" actId="478"/>
          <ac:spMkLst>
            <pc:docMk/>
            <pc:sldMk cId="885524598" sldId="270"/>
            <ac:spMk id="11" creationId="{0F497269-D9FC-34FC-8A2F-E19D10C0AAEC}"/>
          </ac:spMkLst>
        </pc:spChg>
        <pc:picChg chg="del">
          <ac:chgData name="Michiel Doeven" userId="cb659311-8d6e-437a-97e3-c54c2bd459b2" providerId="ADAL" clId="{F8F5F9AE-797D-44A7-A44E-08D0B7B45464}" dt="2022-10-04T18:27:27.001" v="274" actId="478"/>
          <ac:picMkLst>
            <pc:docMk/>
            <pc:sldMk cId="885524598" sldId="270"/>
            <ac:picMk id="13" creationId="{19C61420-1940-1AA1-49B7-8784B4257381}"/>
          </ac:picMkLst>
        </pc:picChg>
        <pc:picChg chg="del">
          <ac:chgData name="Michiel Doeven" userId="cb659311-8d6e-437a-97e3-c54c2bd459b2" providerId="ADAL" clId="{F8F5F9AE-797D-44A7-A44E-08D0B7B45464}" dt="2022-10-04T18:27:25.887" v="273" actId="478"/>
          <ac:picMkLst>
            <pc:docMk/>
            <pc:sldMk cId="885524598" sldId="270"/>
            <ac:picMk id="1026" creationId="{14159EB0-4E93-F3D4-1743-F6C4432DF3F7}"/>
          </ac:picMkLst>
        </pc:picChg>
        <pc:picChg chg="add del mod">
          <ac:chgData name="Michiel Doeven" userId="cb659311-8d6e-437a-97e3-c54c2bd459b2" providerId="ADAL" clId="{F8F5F9AE-797D-44A7-A44E-08D0B7B45464}" dt="2022-10-04T18:36:26.020" v="326" actId="21"/>
          <ac:picMkLst>
            <pc:docMk/>
            <pc:sldMk cId="885524598" sldId="270"/>
            <ac:picMk id="2050" creationId="{0F3214F8-1C90-090A-D238-8CA608B5BA92}"/>
          </ac:picMkLst>
        </pc:picChg>
      </pc:sldChg>
      <pc:sldChg chg="modSp new del mod">
        <pc:chgData name="Michiel Doeven" userId="cb659311-8d6e-437a-97e3-c54c2bd459b2" providerId="ADAL" clId="{F8F5F9AE-797D-44A7-A44E-08D0B7B45464}" dt="2022-10-04T15:01:47.373" v="2" actId="2696"/>
        <pc:sldMkLst>
          <pc:docMk/>
          <pc:sldMk cId="2955389106" sldId="270"/>
        </pc:sldMkLst>
        <pc:spChg chg="mod">
          <ac:chgData name="Michiel Doeven" userId="cb659311-8d6e-437a-97e3-c54c2bd459b2" providerId="ADAL" clId="{F8F5F9AE-797D-44A7-A44E-08D0B7B45464}" dt="2022-10-03T18:56:13.216" v="1" actId="207"/>
          <ac:spMkLst>
            <pc:docMk/>
            <pc:sldMk cId="2955389106" sldId="270"/>
            <ac:spMk id="3" creationId="{0F802DC0-D878-6445-17F1-EFE83971EAB2}"/>
          </ac:spMkLst>
        </pc:spChg>
      </pc:sldChg>
      <pc:sldChg chg="addSp delSp modSp add del mod">
        <pc:chgData name="Michiel Doeven" userId="cb659311-8d6e-437a-97e3-c54c2bd459b2" providerId="ADAL" clId="{F8F5F9AE-797D-44A7-A44E-08D0B7B45464}" dt="2022-10-04T18:27:00.111" v="269" actId="2890"/>
        <pc:sldMkLst>
          <pc:docMk/>
          <pc:sldMk cId="3925015074" sldId="270"/>
        </pc:sldMkLst>
        <pc:spChg chg="add del mod">
          <ac:chgData name="Michiel Doeven" userId="cb659311-8d6e-437a-97e3-c54c2bd459b2" providerId="ADAL" clId="{F8F5F9AE-797D-44A7-A44E-08D0B7B45464}" dt="2022-10-04T18:26:57.708" v="266" actId="478"/>
          <ac:spMkLst>
            <pc:docMk/>
            <pc:sldMk cId="3925015074" sldId="270"/>
            <ac:spMk id="7" creationId="{B9018C44-1130-FD6D-9BDC-873AA095004E}"/>
          </ac:spMkLst>
        </pc:spChg>
        <pc:picChg chg="add del mod">
          <ac:chgData name="Michiel Doeven" userId="cb659311-8d6e-437a-97e3-c54c2bd459b2" providerId="ADAL" clId="{F8F5F9AE-797D-44A7-A44E-08D0B7B45464}" dt="2022-10-04T18:26:59.659" v="268" actId="1076"/>
          <ac:picMkLst>
            <pc:docMk/>
            <pc:sldMk cId="3925015074" sldId="270"/>
            <ac:picMk id="14" creationId="{29B75EA2-1039-4281-902C-16A7B559BDAA}"/>
          </ac:picMkLst>
        </pc:picChg>
      </pc:sldChg>
      <pc:sldChg chg="addSp modSp new del mod">
        <pc:chgData name="Michiel Doeven" userId="cb659311-8d6e-437a-97e3-c54c2bd459b2" providerId="ADAL" clId="{F8F5F9AE-797D-44A7-A44E-08D0B7B45464}" dt="2022-10-05T19:56:01.707" v="1122" actId="2696"/>
        <pc:sldMkLst>
          <pc:docMk/>
          <pc:sldMk cId="1175278133" sldId="271"/>
        </pc:sldMkLst>
        <pc:spChg chg="mod">
          <ac:chgData name="Michiel Doeven" userId="cb659311-8d6e-437a-97e3-c54c2bd459b2" providerId="ADAL" clId="{F8F5F9AE-797D-44A7-A44E-08D0B7B45464}" dt="2022-10-04T19:22:50.065" v="424"/>
          <ac:spMkLst>
            <pc:docMk/>
            <pc:sldMk cId="1175278133" sldId="271"/>
            <ac:spMk id="2" creationId="{8EA0213B-DF38-DA39-B8B2-913F68AD0253}"/>
          </ac:spMkLst>
        </pc:spChg>
        <pc:spChg chg="mod">
          <ac:chgData name="Michiel Doeven" userId="cb659311-8d6e-437a-97e3-c54c2bd459b2" providerId="ADAL" clId="{F8F5F9AE-797D-44A7-A44E-08D0B7B45464}" dt="2022-10-04T19:22:50.065" v="424"/>
          <ac:spMkLst>
            <pc:docMk/>
            <pc:sldMk cId="1175278133" sldId="271"/>
            <ac:spMk id="3" creationId="{C9A0D9FC-71FC-6D28-233F-453C02512D10}"/>
          </ac:spMkLst>
        </pc:spChg>
        <pc:picChg chg="add">
          <ac:chgData name="Michiel Doeven" userId="cb659311-8d6e-437a-97e3-c54c2bd459b2" providerId="ADAL" clId="{F8F5F9AE-797D-44A7-A44E-08D0B7B45464}" dt="2022-10-04T18:36:30.799" v="327"/>
          <ac:picMkLst>
            <pc:docMk/>
            <pc:sldMk cId="1175278133" sldId="271"/>
            <ac:picMk id="4" creationId="{B16B57BF-C1F2-121F-32BE-5B46A2FCC5E0}"/>
          </ac:picMkLst>
        </pc:picChg>
      </pc:sldChg>
      <pc:sldChg chg="addSp delSp modSp add mod modTransition modAnim modNotesTx">
        <pc:chgData name="Michiel Doeven" userId="cb659311-8d6e-437a-97e3-c54c2bd459b2" providerId="ADAL" clId="{F8F5F9AE-797D-44A7-A44E-08D0B7B45464}" dt="2022-10-10T19:16:40.354" v="3237" actId="20577"/>
        <pc:sldMkLst>
          <pc:docMk/>
          <pc:sldMk cId="3725840717" sldId="272"/>
        </pc:sldMkLst>
        <pc:spChg chg="mod">
          <ac:chgData name="Michiel Doeven" userId="cb659311-8d6e-437a-97e3-c54c2bd459b2" providerId="ADAL" clId="{F8F5F9AE-797D-44A7-A44E-08D0B7B45464}" dt="2022-10-04T19:22:50.065" v="424"/>
          <ac:spMkLst>
            <pc:docMk/>
            <pc:sldMk cId="3725840717" sldId="272"/>
            <ac:spMk id="2" creationId="{8EA0213B-DF38-DA39-B8B2-913F68AD0253}"/>
          </ac:spMkLst>
        </pc:spChg>
        <pc:spChg chg="mod">
          <ac:chgData name="Michiel Doeven" userId="cb659311-8d6e-437a-97e3-c54c2bd459b2" providerId="ADAL" clId="{F8F5F9AE-797D-44A7-A44E-08D0B7B45464}" dt="2022-10-04T19:22:50.065" v="424"/>
          <ac:spMkLst>
            <pc:docMk/>
            <pc:sldMk cId="3725840717" sldId="272"/>
            <ac:spMk id="3" creationId="{C9A0D9FC-71FC-6D28-233F-453C02512D10}"/>
          </ac:spMkLst>
        </pc:spChg>
        <pc:spChg chg="add mod">
          <ac:chgData name="Michiel Doeven" userId="cb659311-8d6e-437a-97e3-c54c2bd459b2" providerId="ADAL" clId="{F8F5F9AE-797D-44A7-A44E-08D0B7B45464}" dt="2022-10-05T19:57:22.516" v="1161" actId="1076"/>
          <ac:spMkLst>
            <pc:docMk/>
            <pc:sldMk cId="3725840717" sldId="272"/>
            <ac:spMk id="4" creationId="{2D303088-BFA1-C8C5-7AF2-30B531891D2F}"/>
          </ac:spMkLst>
        </pc:spChg>
        <pc:spChg chg="del mod topLvl">
          <ac:chgData name="Michiel Doeven" userId="cb659311-8d6e-437a-97e3-c54c2bd459b2" providerId="ADAL" clId="{F8F5F9AE-797D-44A7-A44E-08D0B7B45464}" dt="2022-10-04T19:27:18.664" v="439" actId="478"/>
          <ac:spMkLst>
            <pc:docMk/>
            <pc:sldMk cId="3725840717" sldId="272"/>
            <ac:spMk id="7" creationId="{57C15D9B-B51F-AFD8-E881-3B5B9E0BC3B2}"/>
          </ac:spMkLst>
        </pc:spChg>
        <pc:spChg chg="del mod topLvl">
          <ac:chgData name="Michiel Doeven" userId="cb659311-8d6e-437a-97e3-c54c2bd459b2" providerId="ADAL" clId="{F8F5F9AE-797D-44A7-A44E-08D0B7B45464}" dt="2022-10-04T20:52:34.857" v="719" actId="478"/>
          <ac:spMkLst>
            <pc:docMk/>
            <pc:sldMk cId="3725840717" sldId="272"/>
            <ac:spMk id="8" creationId="{BDD349D5-8A07-4994-C632-5DE22ACCBA24}"/>
          </ac:spMkLst>
        </pc:spChg>
        <pc:spChg chg="mod topLvl">
          <ac:chgData name="Michiel Doeven" userId="cb659311-8d6e-437a-97e3-c54c2bd459b2" providerId="ADAL" clId="{F8F5F9AE-797D-44A7-A44E-08D0B7B45464}" dt="2022-10-04T20:53:50.541" v="733" actId="555"/>
          <ac:spMkLst>
            <pc:docMk/>
            <pc:sldMk cId="3725840717" sldId="272"/>
            <ac:spMk id="9" creationId="{287A03E9-94F9-EAB7-DDB1-27AEB3045C97}"/>
          </ac:spMkLst>
        </pc:spChg>
        <pc:spChg chg="del mod topLvl">
          <ac:chgData name="Michiel Doeven" userId="cb659311-8d6e-437a-97e3-c54c2bd459b2" providerId="ADAL" clId="{F8F5F9AE-797D-44A7-A44E-08D0B7B45464}" dt="2022-10-04T20:52:47.868" v="722" actId="478"/>
          <ac:spMkLst>
            <pc:docMk/>
            <pc:sldMk cId="3725840717" sldId="272"/>
            <ac:spMk id="10" creationId="{970B32D3-DC78-1E81-2A71-28D6D60BD338}"/>
          </ac:spMkLst>
        </pc:spChg>
        <pc:spChg chg="del mod topLvl">
          <ac:chgData name="Michiel Doeven" userId="cb659311-8d6e-437a-97e3-c54c2bd459b2" providerId="ADAL" clId="{F8F5F9AE-797D-44A7-A44E-08D0B7B45464}" dt="2022-10-04T19:14:16.827" v="369" actId="478"/>
          <ac:spMkLst>
            <pc:docMk/>
            <pc:sldMk cId="3725840717" sldId="272"/>
            <ac:spMk id="11" creationId="{B5165A17-9B18-6CC0-FF04-A84EE213029F}"/>
          </ac:spMkLst>
        </pc:spChg>
        <pc:spChg chg="del mod topLvl">
          <ac:chgData name="Michiel Doeven" userId="cb659311-8d6e-437a-97e3-c54c2bd459b2" providerId="ADAL" clId="{F8F5F9AE-797D-44A7-A44E-08D0B7B45464}" dt="2022-10-04T20:52:10.318" v="715" actId="478"/>
          <ac:spMkLst>
            <pc:docMk/>
            <pc:sldMk cId="3725840717" sldId="272"/>
            <ac:spMk id="12" creationId="{CD3FF663-AB0C-C335-CA48-49133D69E838}"/>
          </ac:spMkLst>
        </pc:spChg>
        <pc:spChg chg="add del mod">
          <ac:chgData name="Michiel Doeven" userId="cb659311-8d6e-437a-97e3-c54c2bd459b2" providerId="ADAL" clId="{F8F5F9AE-797D-44A7-A44E-08D0B7B45464}" dt="2022-10-04T19:24:34.789" v="426"/>
          <ac:spMkLst>
            <pc:docMk/>
            <pc:sldMk cId="3725840717" sldId="272"/>
            <ac:spMk id="14" creationId="{44822B4B-5717-540F-D6F6-F4F0434FF8F1}"/>
          </ac:spMkLst>
        </pc:spChg>
        <pc:spChg chg="add del mod">
          <ac:chgData name="Michiel Doeven" userId="cb659311-8d6e-437a-97e3-c54c2bd459b2" providerId="ADAL" clId="{F8F5F9AE-797D-44A7-A44E-08D0B7B45464}" dt="2022-10-04T19:24:34.789" v="426"/>
          <ac:spMkLst>
            <pc:docMk/>
            <pc:sldMk cId="3725840717" sldId="272"/>
            <ac:spMk id="15" creationId="{61F4EF7D-14DB-3070-152C-EB6062C6933A}"/>
          </ac:spMkLst>
        </pc:spChg>
        <pc:spChg chg="add del mod">
          <ac:chgData name="Michiel Doeven" userId="cb659311-8d6e-437a-97e3-c54c2bd459b2" providerId="ADAL" clId="{F8F5F9AE-797D-44A7-A44E-08D0B7B45464}" dt="2022-10-04T19:24:34.789" v="426"/>
          <ac:spMkLst>
            <pc:docMk/>
            <pc:sldMk cId="3725840717" sldId="272"/>
            <ac:spMk id="16" creationId="{EC818BFC-2A26-6A13-973A-448DF6524224}"/>
          </ac:spMkLst>
        </pc:spChg>
        <pc:spChg chg="add del mod">
          <ac:chgData name="Michiel Doeven" userId="cb659311-8d6e-437a-97e3-c54c2bd459b2" providerId="ADAL" clId="{F8F5F9AE-797D-44A7-A44E-08D0B7B45464}" dt="2022-10-04T19:24:34.789" v="426"/>
          <ac:spMkLst>
            <pc:docMk/>
            <pc:sldMk cId="3725840717" sldId="272"/>
            <ac:spMk id="17" creationId="{538AC546-D615-D571-B155-15CF99E21C28}"/>
          </ac:spMkLst>
        </pc:spChg>
        <pc:spChg chg="add mod ord">
          <ac:chgData name="Michiel Doeven" userId="cb659311-8d6e-437a-97e3-c54c2bd459b2" providerId="ADAL" clId="{F8F5F9AE-797D-44A7-A44E-08D0B7B45464}" dt="2022-10-04T20:52:05.917" v="713" actId="1076"/>
          <ac:spMkLst>
            <pc:docMk/>
            <pc:sldMk cId="3725840717" sldId="272"/>
            <ac:spMk id="18" creationId="{44F35259-37BD-08A6-A476-8C1FFA035067}"/>
          </ac:spMkLst>
        </pc:spChg>
        <pc:spChg chg="add mod ord">
          <ac:chgData name="Michiel Doeven" userId="cb659311-8d6e-437a-97e3-c54c2bd459b2" providerId="ADAL" clId="{F8F5F9AE-797D-44A7-A44E-08D0B7B45464}" dt="2022-10-04T20:55:01.108" v="769" actId="14100"/>
          <ac:spMkLst>
            <pc:docMk/>
            <pc:sldMk cId="3725840717" sldId="272"/>
            <ac:spMk id="19" creationId="{C4195E87-853C-20B3-D23A-8B4A45366E0C}"/>
          </ac:spMkLst>
        </pc:spChg>
        <pc:spChg chg="add mod ord">
          <ac:chgData name="Michiel Doeven" userId="cb659311-8d6e-437a-97e3-c54c2bd459b2" providerId="ADAL" clId="{F8F5F9AE-797D-44A7-A44E-08D0B7B45464}" dt="2022-10-04T20:55:01.108" v="769" actId="14100"/>
          <ac:spMkLst>
            <pc:docMk/>
            <pc:sldMk cId="3725840717" sldId="272"/>
            <ac:spMk id="20" creationId="{99CF136E-D3CA-3273-A634-E8D35C76E7BE}"/>
          </ac:spMkLst>
        </pc:spChg>
        <pc:spChg chg="add del mod">
          <ac:chgData name="Michiel Doeven" userId="cb659311-8d6e-437a-97e3-c54c2bd459b2" providerId="ADAL" clId="{F8F5F9AE-797D-44A7-A44E-08D0B7B45464}" dt="2022-10-05T19:52:45.583" v="954" actId="20577"/>
          <ac:spMkLst>
            <pc:docMk/>
            <pc:sldMk cId="3725840717" sldId="272"/>
            <ac:spMk id="21" creationId="{71EBA66A-31C8-A461-E79A-501CD9C12BCD}"/>
          </ac:spMkLst>
        </pc:spChg>
        <pc:spChg chg="add del mod">
          <ac:chgData name="Michiel Doeven" userId="cb659311-8d6e-437a-97e3-c54c2bd459b2" providerId="ADAL" clId="{F8F5F9AE-797D-44A7-A44E-08D0B7B45464}" dt="2022-10-04T19:30:21.507" v="563"/>
          <ac:spMkLst>
            <pc:docMk/>
            <pc:sldMk cId="3725840717" sldId="272"/>
            <ac:spMk id="22" creationId="{ACB7BDCE-76A1-5631-3760-E90EEF87921F}"/>
          </ac:spMkLst>
        </pc:spChg>
        <pc:spChg chg="add mod">
          <ac:chgData name="Michiel Doeven" userId="cb659311-8d6e-437a-97e3-c54c2bd459b2" providerId="ADAL" clId="{F8F5F9AE-797D-44A7-A44E-08D0B7B45464}" dt="2022-10-05T19:54:25.965" v="1033" actId="20577"/>
          <ac:spMkLst>
            <pc:docMk/>
            <pc:sldMk cId="3725840717" sldId="272"/>
            <ac:spMk id="23" creationId="{9EA08BB9-82B8-4E34-9511-9BE52C29BC2B}"/>
          </ac:spMkLst>
        </pc:spChg>
        <pc:spChg chg="add mod">
          <ac:chgData name="Michiel Doeven" userId="cb659311-8d6e-437a-97e3-c54c2bd459b2" providerId="ADAL" clId="{F8F5F9AE-797D-44A7-A44E-08D0B7B45464}" dt="2022-10-05T19:55:46.115" v="1121" actId="14100"/>
          <ac:spMkLst>
            <pc:docMk/>
            <pc:sldMk cId="3725840717" sldId="272"/>
            <ac:spMk id="24" creationId="{44D7E07B-3E2B-6532-589C-C10B845C60BA}"/>
          </ac:spMkLst>
        </pc:spChg>
        <pc:spChg chg="add mod">
          <ac:chgData name="Michiel Doeven" userId="cb659311-8d6e-437a-97e3-c54c2bd459b2" providerId="ADAL" clId="{F8F5F9AE-797D-44A7-A44E-08D0B7B45464}" dt="2022-10-04T20:54:54.755" v="768" actId="1036"/>
          <ac:spMkLst>
            <pc:docMk/>
            <pc:sldMk cId="3725840717" sldId="272"/>
            <ac:spMk id="25" creationId="{C975EDBB-D85E-8EDE-07F3-6377C24E4CD8}"/>
          </ac:spMkLst>
        </pc:spChg>
        <pc:spChg chg="add mod">
          <ac:chgData name="Michiel Doeven" userId="cb659311-8d6e-437a-97e3-c54c2bd459b2" providerId="ADAL" clId="{F8F5F9AE-797D-44A7-A44E-08D0B7B45464}" dt="2022-10-04T20:53:43.373" v="732" actId="554"/>
          <ac:spMkLst>
            <pc:docMk/>
            <pc:sldMk cId="3725840717" sldId="272"/>
            <ac:spMk id="26" creationId="{5172E272-83DC-46CA-D86A-EBDB248E36D4}"/>
          </ac:spMkLst>
        </pc:spChg>
        <pc:spChg chg="add mod">
          <ac:chgData name="Michiel Doeven" userId="cb659311-8d6e-437a-97e3-c54c2bd459b2" providerId="ADAL" clId="{F8F5F9AE-797D-44A7-A44E-08D0B7B45464}" dt="2022-10-04T20:53:43.373" v="732" actId="554"/>
          <ac:spMkLst>
            <pc:docMk/>
            <pc:sldMk cId="3725840717" sldId="272"/>
            <ac:spMk id="27" creationId="{AC30CD8A-B91F-CE82-EA00-AB157D3F36A0}"/>
          </ac:spMkLst>
        </pc:spChg>
        <pc:spChg chg="add mod">
          <ac:chgData name="Michiel Doeven" userId="cb659311-8d6e-437a-97e3-c54c2bd459b2" providerId="ADAL" clId="{F8F5F9AE-797D-44A7-A44E-08D0B7B45464}" dt="2022-10-05T19:43:23.062" v="797" actId="14100"/>
          <ac:spMkLst>
            <pc:docMk/>
            <pc:sldMk cId="3725840717" sldId="272"/>
            <ac:spMk id="28" creationId="{17498016-6CCC-EF55-73BF-DBA808ED45E1}"/>
          </ac:spMkLst>
        </pc:spChg>
        <pc:spChg chg="add mod">
          <ac:chgData name="Michiel Doeven" userId="cb659311-8d6e-437a-97e3-c54c2bd459b2" providerId="ADAL" clId="{F8F5F9AE-797D-44A7-A44E-08D0B7B45464}" dt="2022-10-05T19:51:07.010" v="829" actId="20577"/>
          <ac:spMkLst>
            <pc:docMk/>
            <pc:sldMk cId="3725840717" sldId="272"/>
            <ac:spMk id="29" creationId="{F5194D4A-5FED-FA75-0C60-CC17C5661A56}"/>
          </ac:spMkLst>
        </pc:spChg>
        <pc:spChg chg="add mod">
          <ac:chgData name="Michiel Doeven" userId="cb659311-8d6e-437a-97e3-c54c2bd459b2" providerId="ADAL" clId="{F8F5F9AE-797D-44A7-A44E-08D0B7B45464}" dt="2022-10-05T19:50:29.230" v="822" actId="3064"/>
          <ac:spMkLst>
            <pc:docMk/>
            <pc:sldMk cId="3725840717" sldId="272"/>
            <ac:spMk id="30" creationId="{0E5E1DA1-704E-E95E-E346-23B3B47F1098}"/>
          </ac:spMkLst>
        </pc:spChg>
        <pc:spChg chg="add mod">
          <ac:chgData name="Michiel Doeven" userId="cb659311-8d6e-437a-97e3-c54c2bd459b2" providerId="ADAL" clId="{F8F5F9AE-797D-44A7-A44E-08D0B7B45464}" dt="2022-10-05T19:52:52.034" v="960" actId="20577"/>
          <ac:spMkLst>
            <pc:docMk/>
            <pc:sldMk cId="3725840717" sldId="272"/>
            <ac:spMk id="31" creationId="{08FC1E07-7B53-62AF-AB89-70F310DC99A1}"/>
          </ac:spMkLst>
        </pc:spChg>
        <pc:grpChg chg="del mod">
          <ac:chgData name="Michiel Doeven" userId="cb659311-8d6e-437a-97e3-c54c2bd459b2" providerId="ADAL" clId="{F8F5F9AE-797D-44A7-A44E-08D0B7B45464}" dt="2022-10-04T19:13:47.731" v="357" actId="165"/>
          <ac:grpSpMkLst>
            <pc:docMk/>
            <pc:sldMk cId="3725840717" sldId="272"/>
            <ac:grpSpMk id="6" creationId="{C5CF441A-218A-682A-925A-C16B863CD64D}"/>
          </ac:grpSpMkLst>
        </pc:grpChg>
        <pc:graphicFrameChg chg="add del mod modGraphic">
          <ac:chgData name="Michiel Doeven" userId="cb659311-8d6e-437a-97e3-c54c2bd459b2" providerId="ADAL" clId="{F8F5F9AE-797D-44A7-A44E-08D0B7B45464}" dt="2022-10-04T19:13:12.609" v="351" actId="18245"/>
          <ac:graphicFrameMkLst>
            <pc:docMk/>
            <pc:sldMk cId="3725840717" sldId="272"/>
            <ac:graphicFrameMk id="5" creationId="{134CDD69-C9E9-4BAD-71CB-34E5F80811D1}"/>
          </ac:graphicFrameMkLst>
        </pc:graphicFrameChg>
        <pc:graphicFrameChg chg="add del mod modGraphic">
          <ac:chgData name="Michiel Doeven" userId="cb659311-8d6e-437a-97e3-c54c2bd459b2" providerId="ADAL" clId="{F8F5F9AE-797D-44A7-A44E-08D0B7B45464}" dt="2022-10-04T19:18:22.449" v="402" actId="478"/>
          <ac:graphicFrameMkLst>
            <pc:docMk/>
            <pc:sldMk cId="3725840717" sldId="272"/>
            <ac:graphicFrameMk id="13" creationId="{F0A5F2D9-40DA-F64C-A4BC-347FD55E68CA}"/>
          </ac:graphicFrameMkLst>
        </pc:graphicFrameChg>
        <pc:picChg chg="del">
          <ac:chgData name="Michiel Doeven" userId="cb659311-8d6e-437a-97e3-c54c2bd459b2" providerId="ADAL" clId="{F8F5F9AE-797D-44A7-A44E-08D0B7B45464}" dt="2022-10-04T18:39:07.695" v="336" actId="478"/>
          <ac:picMkLst>
            <pc:docMk/>
            <pc:sldMk cId="3725840717" sldId="272"/>
            <ac:picMk id="4" creationId="{B16B57BF-C1F2-121F-32BE-5B46A2FCC5E0}"/>
          </ac:picMkLst>
        </pc:picChg>
        <pc:picChg chg="add del mod">
          <ac:chgData name="Michiel Doeven" userId="cb659311-8d6e-437a-97e3-c54c2bd459b2" providerId="ADAL" clId="{F8F5F9AE-797D-44A7-A44E-08D0B7B45464}" dt="2022-10-05T19:43:45.408" v="799" actId="478"/>
          <ac:picMkLst>
            <pc:docMk/>
            <pc:sldMk cId="3725840717" sldId="272"/>
            <ac:picMk id="3072" creationId="{258856D7-2B1A-7733-902B-0BB5EA009C0F}"/>
          </ac:picMkLst>
        </pc:picChg>
        <pc:picChg chg="add del mod">
          <ac:chgData name="Michiel Doeven" userId="cb659311-8d6e-437a-97e3-c54c2bd459b2" providerId="ADAL" clId="{F8F5F9AE-797D-44A7-A44E-08D0B7B45464}" dt="2022-10-04T19:11:05.131" v="344" actId="21"/>
          <ac:picMkLst>
            <pc:docMk/>
            <pc:sldMk cId="3725840717" sldId="272"/>
            <ac:picMk id="3074" creationId="{B509902A-D4E0-8992-B07A-59B34C004E66}"/>
          </ac:picMkLst>
        </pc:picChg>
        <pc:picChg chg="add del mod">
          <ac:chgData name="Michiel Doeven" userId="cb659311-8d6e-437a-97e3-c54c2bd459b2" providerId="ADAL" clId="{F8F5F9AE-797D-44A7-A44E-08D0B7B45464}" dt="2022-10-04T19:34:20.302" v="703" actId="478"/>
          <ac:picMkLst>
            <pc:docMk/>
            <pc:sldMk cId="3725840717" sldId="272"/>
            <ac:picMk id="3076" creationId="{79C939A9-D12E-F8D6-598E-29C4FF5AF16F}"/>
          </ac:picMkLst>
        </pc:picChg>
      </pc:sldChg>
      <pc:sldChg chg="addSp delSp modSp add mod ord modTransition delAnim modAnim">
        <pc:chgData name="Michiel Doeven" userId="cb659311-8d6e-437a-97e3-c54c2bd459b2" providerId="ADAL" clId="{F8F5F9AE-797D-44A7-A44E-08D0B7B45464}" dt="2022-10-11T19:39:49.601" v="3275" actId="403"/>
        <pc:sldMkLst>
          <pc:docMk/>
          <pc:sldMk cId="2964466851" sldId="273"/>
        </pc:sldMkLst>
        <pc:spChg chg="mod">
          <ac:chgData name="Michiel Doeven" userId="cb659311-8d6e-437a-97e3-c54c2bd459b2" providerId="ADAL" clId="{F8F5F9AE-797D-44A7-A44E-08D0B7B45464}" dt="2022-10-04T19:22:50.065" v="424"/>
          <ac:spMkLst>
            <pc:docMk/>
            <pc:sldMk cId="2964466851" sldId="273"/>
            <ac:spMk id="2" creationId="{8EA0213B-DF38-DA39-B8B2-913F68AD0253}"/>
          </ac:spMkLst>
        </pc:spChg>
        <pc:spChg chg="mod">
          <ac:chgData name="Michiel Doeven" userId="cb659311-8d6e-437a-97e3-c54c2bd459b2" providerId="ADAL" clId="{F8F5F9AE-797D-44A7-A44E-08D0B7B45464}" dt="2022-10-04T19:22:50.065" v="424"/>
          <ac:spMkLst>
            <pc:docMk/>
            <pc:sldMk cId="2964466851" sldId="273"/>
            <ac:spMk id="3" creationId="{C9A0D9FC-71FC-6D28-233F-453C02512D10}"/>
          </ac:spMkLst>
        </pc:spChg>
        <pc:spChg chg="add del">
          <ac:chgData name="Michiel Doeven" userId="cb659311-8d6e-437a-97e3-c54c2bd459b2" providerId="ADAL" clId="{F8F5F9AE-797D-44A7-A44E-08D0B7B45464}" dt="2022-10-06T07:14:11.259" v="1299" actId="22"/>
          <ac:spMkLst>
            <pc:docMk/>
            <pc:sldMk cId="2964466851" sldId="273"/>
            <ac:spMk id="5" creationId="{9CDA0091-4C44-CDBC-A4A9-88D139C437BC}"/>
          </ac:spMkLst>
        </pc:spChg>
        <pc:spChg chg="add del mod">
          <ac:chgData name="Michiel Doeven" userId="cb659311-8d6e-437a-97e3-c54c2bd459b2" providerId="ADAL" clId="{F8F5F9AE-797D-44A7-A44E-08D0B7B45464}" dt="2022-10-06T07:15:09.283" v="1310" actId="478"/>
          <ac:spMkLst>
            <pc:docMk/>
            <pc:sldMk cId="2964466851" sldId="273"/>
            <ac:spMk id="6" creationId="{139F9908-6A77-1C5E-DB18-9B7D29D3B760}"/>
          </ac:spMkLst>
        </pc:spChg>
        <pc:spChg chg="add mod">
          <ac:chgData name="Michiel Doeven" userId="cb659311-8d6e-437a-97e3-c54c2bd459b2" providerId="ADAL" clId="{F8F5F9AE-797D-44A7-A44E-08D0B7B45464}" dt="2022-10-06T07:43:32.169" v="1527" actId="1036"/>
          <ac:spMkLst>
            <pc:docMk/>
            <pc:sldMk cId="2964466851" sldId="273"/>
            <ac:spMk id="7" creationId="{7F50574D-1615-59ED-5DD2-83C0CD724D66}"/>
          </ac:spMkLst>
        </pc:spChg>
        <pc:spChg chg="add del mod">
          <ac:chgData name="Michiel Doeven" userId="cb659311-8d6e-437a-97e3-c54c2bd459b2" providerId="ADAL" clId="{F8F5F9AE-797D-44A7-A44E-08D0B7B45464}" dt="2022-10-06T07:23:48.375" v="1334" actId="478"/>
          <ac:spMkLst>
            <pc:docMk/>
            <pc:sldMk cId="2964466851" sldId="273"/>
            <ac:spMk id="8" creationId="{84700053-798C-0EA4-85EB-88A2F838CAB3}"/>
          </ac:spMkLst>
        </pc:spChg>
        <pc:spChg chg="add mod">
          <ac:chgData name="Michiel Doeven" userId="cb659311-8d6e-437a-97e3-c54c2bd459b2" providerId="ADAL" clId="{F8F5F9AE-797D-44A7-A44E-08D0B7B45464}" dt="2022-10-06T11:10:57.774" v="1745" actId="1076"/>
          <ac:spMkLst>
            <pc:docMk/>
            <pc:sldMk cId="2964466851" sldId="273"/>
            <ac:spMk id="9" creationId="{EECE46D7-70C9-D722-DBFC-09C725D2E165}"/>
          </ac:spMkLst>
        </pc:spChg>
        <pc:spChg chg="add del mod">
          <ac:chgData name="Michiel Doeven" userId="cb659311-8d6e-437a-97e3-c54c2bd459b2" providerId="ADAL" clId="{F8F5F9AE-797D-44A7-A44E-08D0B7B45464}" dt="2022-10-06T07:26:51.213" v="1349"/>
          <ac:spMkLst>
            <pc:docMk/>
            <pc:sldMk cId="2964466851" sldId="273"/>
            <ac:spMk id="10" creationId="{AAE45813-2A3B-07DC-8279-AC2872F042E6}"/>
          </ac:spMkLst>
        </pc:spChg>
        <pc:spChg chg="add mod">
          <ac:chgData name="Michiel Doeven" userId="cb659311-8d6e-437a-97e3-c54c2bd459b2" providerId="ADAL" clId="{F8F5F9AE-797D-44A7-A44E-08D0B7B45464}" dt="2022-10-06T07:43:32.169" v="1527" actId="1036"/>
          <ac:spMkLst>
            <pc:docMk/>
            <pc:sldMk cId="2964466851" sldId="273"/>
            <ac:spMk id="11" creationId="{A60D6F4B-1F16-5777-1410-4C1E330B9F56}"/>
          </ac:spMkLst>
        </pc:spChg>
        <pc:spChg chg="add mod">
          <ac:chgData name="Michiel Doeven" userId="cb659311-8d6e-437a-97e3-c54c2bd459b2" providerId="ADAL" clId="{F8F5F9AE-797D-44A7-A44E-08D0B7B45464}" dt="2022-10-06T07:43:32.169" v="1527" actId="1036"/>
          <ac:spMkLst>
            <pc:docMk/>
            <pc:sldMk cId="2964466851" sldId="273"/>
            <ac:spMk id="12" creationId="{2BBC90D0-9643-A97B-E8A3-28BE13ACD84B}"/>
          </ac:spMkLst>
        </pc:spChg>
        <pc:spChg chg="add mod">
          <ac:chgData name="Michiel Doeven" userId="cb659311-8d6e-437a-97e3-c54c2bd459b2" providerId="ADAL" clId="{F8F5F9AE-797D-44A7-A44E-08D0B7B45464}" dt="2022-10-06T10:42:11.848" v="1734" actId="1076"/>
          <ac:spMkLst>
            <pc:docMk/>
            <pc:sldMk cId="2964466851" sldId="273"/>
            <ac:spMk id="13" creationId="{615007AC-21FB-3096-24A7-3ADC88EC9B08}"/>
          </ac:spMkLst>
        </pc:spChg>
        <pc:spChg chg="add del">
          <ac:chgData name="Michiel Doeven" userId="cb659311-8d6e-437a-97e3-c54c2bd459b2" providerId="ADAL" clId="{F8F5F9AE-797D-44A7-A44E-08D0B7B45464}" dt="2022-10-06T07:37:10.147" v="1481" actId="11529"/>
          <ac:spMkLst>
            <pc:docMk/>
            <pc:sldMk cId="2964466851" sldId="273"/>
            <ac:spMk id="14" creationId="{9DB595E1-E1F9-2BC5-2692-6EE09E5F79DD}"/>
          </ac:spMkLst>
        </pc:spChg>
        <pc:spChg chg="add del mod">
          <ac:chgData name="Michiel Doeven" userId="cb659311-8d6e-437a-97e3-c54c2bd459b2" providerId="ADAL" clId="{F8F5F9AE-797D-44A7-A44E-08D0B7B45464}" dt="2022-10-06T11:27:51.112" v="1849" actId="478"/>
          <ac:spMkLst>
            <pc:docMk/>
            <pc:sldMk cId="2964466851" sldId="273"/>
            <ac:spMk id="15" creationId="{01A0C55F-240D-2CA5-3476-B91F3638B6B6}"/>
          </ac:spMkLst>
        </pc:spChg>
        <pc:spChg chg="add mod">
          <ac:chgData name="Michiel Doeven" userId="cb659311-8d6e-437a-97e3-c54c2bd459b2" providerId="ADAL" clId="{F8F5F9AE-797D-44A7-A44E-08D0B7B45464}" dt="2022-10-06T07:44:12.652" v="1547" actId="121"/>
          <ac:spMkLst>
            <pc:docMk/>
            <pc:sldMk cId="2964466851" sldId="273"/>
            <ac:spMk id="16" creationId="{5326E58F-A358-FC94-0B76-3A60CDBBD794}"/>
          </ac:spMkLst>
        </pc:spChg>
        <pc:spChg chg="add mod">
          <ac:chgData name="Michiel Doeven" userId="cb659311-8d6e-437a-97e3-c54c2bd459b2" providerId="ADAL" clId="{F8F5F9AE-797D-44A7-A44E-08D0B7B45464}" dt="2022-10-06T08:30:54.811" v="1679" actId="14100"/>
          <ac:spMkLst>
            <pc:docMk/>
            <pc:sldMk cId="2964466851" sldId="273"/>
            <ac:spMk id="17" creationId="{DCBEB0E9-FC22-3B6E-0A0F-D1BE4CB74526}"/>
          </ac:spMkLst>
        </pc:spChg>
        <pc:spChg chg="add del mod ord">
          <ac:chgData name="Michiel Doeven" userId="cb659311-8d6e-437a-97e3-c54c2bd459b2" providerId="ADAL" clId="{F8F5F9AE-797D-44A7-A44E-08D0B7B45464}" dt="2022-10-06T11:27:41.744" v="1845" actId="478"/>
          <ac:spMkLst>
            <pc:docMk/>
            <pc:sldMk cId="2964466851" sldId="273"/>
            <ac:spMk id="18" creationId="{866C1939-01AF-79AE-028C-9E626240C98D}"/>
          </ac:spMkLst>
        </pc:spChg>
        <pc:spChg chg="add del mod">
          <ac:chgData name="Michiel Doeven" userId="cb659311-8d6e-437a-97e3-c54c2bd459b2" providerId="ADAL" clId="{F8F5F9AE-797D-44A7-A44E-08D0B7B45464}" dt="2022-10-06T08:27:47.780" v="1606" actId="767"/>
          <ac:spMkLst>
            <pc:docMk/>
            <pc:sldMk cId="2964466851" sldId="273"/>
            <ac:spMk id="19" creationId="{311673D8-41D4-CA3D-C7F1-FAFCB35AF54D}"/>
          </ac:spMkLst>
        </pc:spChg>
        <pc:spChg chg="add del mod">
          <ac:chgData name="Michiel Doeven" userId="cb659311-8d6e-437a-97e3-c54c2bd459b2" providerId="ADAL" clId="{F8F5F9AE-797D-44A7-A44E-08D0B7B45464}" dt="2022-10-06T11:27:48.077" v="1848" actId="478"/>
          <ac:spMkLst>
            <pc:docMk/>
            <pc:sldMk cId="2964466851" sldId="273"/>
            <ac:spMk id="20" creationId="{2AC5DCDF-DC50-EB3A-05F2-B5E645EF0896}"/>
          </ac:spMkLst>
        </pc:spChg>
        <pc:spChg chg="add mod">
          <ac:chgData name="Michiel Doeven" userId="cb659311-8d6e-437a-97e3-c54c2bd459b2" providerId="ADAL" clId="{F8F5F9AE-797D-44A7-A44E-08D0B7B45464}" dt="2022-10-06T10:37:59.820" v="1698" actId="1076"/>
          <ac:spMkLst>
            <pc:docMk/>
            <pc:sldMk cId="2964466851" sldId="273"/>
            <ac:spMk id="21" creationId="{D034C21E-1089-ACF2-B420-24123F28E26E}"/>
          </ac:spMkLst>
        </pc:spChg>
        <pc:spChg chg="add mod">
          <ac:chgData name="Michiel Doeven" userId="cb659311-8d6e-437a-97e3-c54c2bd459b2" providerId="ADAL" clId="{F8F5F9AE-797D-44A7-A44E-08D0B7B45464}" dt="2022-10-06T11:18:46.269" v="1840" actId="1037"/>
          <ac:spMkLst>
            <pc:docMk/>
            <pc:sldMk cId="2964466851" sldId="273"/>
            <ac:spMk id="22" creationId="{64ACA1EC-F6DC-5DC0-1C45-2BB5813F5F0A}"/>
          </ac:spMkLst>
        </pc:spChg>
        <pc:spChg chg="add mod">
          <ac:chgData name="Michiel Doeven" userId="cb659311-8d6e-437a-97e3-c54c2bd459b2" providerId="ADAL" clId="{F8F5F9AE-797D-44A7-A44E-08D0B7B45464}" dt="2022-10-06T10:39:15.569" v="1725" actId="1035"/>
          <ac:spMkLst>
            <pc:docMk/>
            <pc:sldMk cId="2964466851" sldId="273"/>
            <ac:spMk id="23" creationId="{A0C6DF03-1D34-A52E-85EB-A2E577E305DA}"/>
          </ac:spMkLst>
        </pc:spChg>
        <pc:spChg chg="add mod">
          <ac:chgData name="Michiel Doeven" userId="cb659311-8d6e-437a-97e3-c54c2bd459b2" providerId="ADAL" clId="{F8F5F9AE-797D-44A7-A44E-08D0B7B45464}" dt="2022-10-06T10:39:53.858" v="1729" actId="552"/>
          <ac:spMkLst>
            <pc:docMk/>
            <pc:sldMk cId="2964466851" sldId="273"/>
            <ac:spMk id="24" creationId="{ED394E8E-191D-7B34-7ACC-136A50E1CF9B}"/>
          </ac:spMkLst>
        </pc:spChg>
        <pc:spChg chg="add del mod">
          <ac:chgData name="Michiel Doeven" userId="cb659311-8d6e-437a-97e3-c54c2bd459b2" providerId="ADAL" clId="{F8F5F9AE-797D-44A7-A44E-08D0B7B45464}" dt="2022-10-06T11:27:43.723" v="1846" actId="478"/>
          <ac:spMkLst>
            <pc:docMk/>
            <pc:sldMk cId="2964466851" sldId="273"/>
            <ac:spMk id="25" creationId="{9FF8ACB1-E550-69B2-3516-5025FCD89BDB}"/>
          </ac:spMkLst>
        </pc:spChg>
        <pc:spChg chg="add del mod">
          <ac:chgData name="Michiel Doeven" userId="cb659311-8d6e-437a-97e3-c54c2bd459b2" providerId="ADAL" clId="{F8F5F9AE-797D-44A7-A44E-08D0B7B45464}" dt="2022-10-06T11:14:00.814" v="1784" actId="478"/>
          <ac:spMkLst>
            <pc:docMk/>
            <pc:sldMk cId="2964466851" sldId="273"/>
            <ac:spMk id="26" creationId="{63DCCF7E-1A5D-0815-E12F-CCF301542E96}"/>
          </ac:spMkLst>
        </pc:spChg>
        <pc:spChg chg="add del mod">
          <ac:chgData name="Michiel Doeven" userId="cb659311-8d6e-437a-97e3-c54c2bd459b2" providerId="ADAL" clId="{F8F5F9AE-797D-44A7-A44E-08D0B7B45464}" dt="2022-10-06T11:27:48.077" v="1848" actId="478"/>
          <ac:spMkLst>
            <pc:docMk/>
            <pc:sldMk cId="2964466851" sldId="273"/>
            <ac:spMk id="29" creationId="{07945532-8FFA-0171-D9A7-6FD3CDF82B64}"/>
          </ac:spMkLst>
        </pc:spChg>
        <pc:spChg chg="add del mod">
          <ac:chgData name="Michiel Doeven" userId="cb659311-8d6e-437a-97e3-c54c2bd459b2" providerId="ADAL" clId="{F8F5F9AE-797D-44A7-A44E-08D0B7B45464}" dt="2022-10-06T11:14:57.015" v="1794"/>
          <ac:spMkLst>
            <pc:docMk/>
            <pc:sldMk cId="2964466851" sldId="273"/>
            <ac:spMk id="30" creationId="{BB20FC56-32E1-B051-72C9-ACD09F2E8AEB}"/>
          </ac:spMkLst>
        </pc:spChg>
        <pc:spChg chg="add del mod">
          <ac:chgData name="Michiel Doeven" userId="cb659311-8d6e-437a-97e3-c54c2bd459b2" providerId="ADAL" clId="{F8F5F9AE-797D-44A7-A44E-08D0B7B45464}" dt="2022-10-06T11:27:48.077" v="1848" actId="478"/>
          <ac:spMkLst>
            <pc:docMk/>
            <pc:sldMk cId="2964466851" sldId="273"/>
            <ac:spMk id="31" creationId="{CB75E3CA-B410-F6C2-03D3-434A11E688F8}"/>
          </ac:spMkLst>
        </pc:spChg>
        <pc:spChg chg="add del mod">
          <ac:chgData name="Michiel Doeven" userId="cb659311-8d6e-437a-97e3-c54c2bd459b2" providerId="ADAL" clId="{F8F5F9AE-797D-44A7-A44E-08D0B7B45464}" dt="2022-10-06T11:27:45.417" v="1847" actId="478"/>
          <ac:spMkLst>
            <pc:docMk/>
            <pc:sldMk cId="2964466851" sldId="273"/>
            <ac:spMk id="4096" creationId="{88690554-FF85-6E94-3172-573AC3A2AD90}"/>
          </ac:spMkLst>
        </pc:spChg>
        <pc:spChg chg="add del mod">
          <ac:chgData name="Michiel Doeven" userId="cb659311-8d6e-437a-97e3-c54c2bd459b2" providerId="ADAL" clId="{F8F5F9AE-797D-44A7-A44E-08D0B7B45464}" dt="2022-10-06T11:27:52.543" v="1850" actId="478"/>
          <ac:spMkLst>
            <pc:docMk/>
            <pc:sldMk cId="2964466851" sldId="273"/>
            <ac:spMk id="4097" creationId="{81E06BC4-6ADF-20AC-B6F0-92F8F27546A6}"/>
          </ac:spMkLst>
        </pc:spChg>
        <pc:spChg chg="add del mod">
          <ac:chgData name="Michiel Doeven" userId="cb659311-8d6e-437a-97e3-c54c2bd459b2" providerId="ADAL" clId="{F8F5F9AE-797D-44A7-A44E-08D0B7B45464}" dt="2022-10-06T11:18:47.164" v="1842"/>
          <ac:spMkLst>
            <pc:docMk/>
            <pc:sldMk cId="2964466851" sldId="273"/>
            <ac:spMk id="4099" creationId="{557423D9-391D-EB0C-CE8E-8D3CA581B97A}"/>
          </ac:spMkLst>
        </pc:spChg>
        <pc:spChg chg="add mod">
          <ac:chgData name="Michiel Doeven" userId="cb659311-8d6e-437a-97e3-c54c2bd459b2" providerId="ADAL" clId="{F8F5F9AE-797D-44A7-A44E-08D0B7B45464}" dt="2022-10-11T19:39:49.601" v="3275" actId="403"/>
          <ac:spMkLst>
            <pc:docMk/>
            <pc:sldMk cId="2964466851" sldId="273"/>
            <ac:spMk id="4100" creationId="{948B1A34-D9DD-39DD-19C5-AAC857E6703D}"/>
          </ac:spMkLst>
        </pc:spChg>
        <pc:spChg chg="add mod">
          <ac:chgData name="Michiel Doeven" userId="cb659311-8d6e-437a-97e3-c54c2bd459b2" providerId="ADAL" clId="{F8F5F9AE-797D-44A7-A44E-08D0B7B45464}" dt="2022-10-06T14:09:19.654" v="2145" actId="1038"/>
          <ac:spMkLst>
            <pc:docMk/>
            <pc:sldMk cId="2964466851" sldId="273"/>
            <ac:spMk id="4101" creationId="{B5FB8DDF-31A6-5F4C-9ED2-4A4BA02EBD59}"/>
          </ac:spMkLst>
        </pc:spChg>
        <pc:picChg chg="add del mod">
          <ac:chgData name="Michiel Doeven" userId="cb659311-8d6e-437a-97e3-c54c2bd459b2" providerId="ADAL" clId="{F8F5F9AE-797D-44A7-A44E-08D0B7B45464}" dt="2022-10-05T19:58:42.542" v="1166" actId="478"/>
          <ac:picMkLst>
            <pc:docMk/>
            <pc:sldMk cId="2964466851" sldId="273"/>
            <ac:picMk id="4" creationId="{CCD0E579-57AA-1FCB-01E8-835BFC4B0011}"/>
          </ac:picMkLst>
        </pc:picChg>
        <pc:picChg chg="add del mod">
          <ac:chgData name="Michiel Doeven" userId="cb659311-8d6e-437a-97e3-c54c2bd459b2" providerId="ADAL" clId="{F8F5F9AE-797D-44A7-A44E-08D0B7B45464}" dt="2022-10-06T11:27:37.236" v="1844" actId="478"/>
          <ac:picMkLst>
            <pc:docMk/>
            <pc:sldMk cId="2964466851" sldId="273"/>
            <ac:picMk id="1026" creationId="{239E8F91-37FF-2152-B330-CE2A011E6B98}"/>
          </ac:picMkLst>
        </pc:picChg>
        <pc:picChg chg="del">
          <ac:chgData name="Michiel Doeven" userId="cb659311-8d6e-437a-97e3-c54c2bd459b2" providerId="ADAL" clId="{F8F5F9AE-797D-44A7-A44E-08D0B7B45464}" dt="2022-10-04T18:56:36.739" v="340" actId="478"/>
          <ac:picMkLst>
            <pc:docMk/>
            <pc:sldMk cId="2964466851" sldId="273"/>
            <ac:picMk id="3074" creationId="{B509902A-D4E0-8992-B07A-59B34C004E66}"/>
          </ac:picMkLst>
        </pc:picChg>
        <pc:picChg chg="add mod">
          <ac:chgData name="Michiel Doeven" userId="cb659311-8d6e-437a-97e3-c54c2bd459b2" providerId="ADAL" clId="{F8F5F9AE-797D-44A7-A44E-08D0B7B45464}" dt="2022-10-06T07:13:47.739" v="1297" actId="1076"/>
          <ac:picMkLst>
            <pc:docMk/>
            <pc:sldMk cId="2964466851" sldId="273"/>
            <ac:picMk id="4098" creationId="{9C602153-DC5A-1369-9B0A-44D24D3F9A28}"/>
          </ac:picMkLst>
        </pc:picChg>
        <pc:cxnChg chg="add del">
          <ac:chgData name="Michiel Doeven" userId="cb659311-8d6e-437a-97e3-c54c2bd459b2" providerId="ADAL" clId="{F8F5F9AE-797D-44A7-A44E-08D0B7B45464}" dt="2022-10-06T11:14:31.233" v="1786" actId="11529"/>
          <ac:cxnSpMkLst>
            <pc:docMk/>
            <pc:sldMk cId="2964466851" sldId="273"/>
            <ac:cxnSpMk id="28" creationId="{3ED570A4-F9DD-7E99-FE1F-93D79F5A98A0}"/>
          </ac:cxnSpMkLst>
        </pc:cxnChg>
      </pc:sldChg>
      <pc:sldChg chg="add modTransition">
        <pc:chgData name="Michiel Doeven" userId="cb659311-8d6e-437a-97e3-c54c2bd459b2" providerId="ADAL" clId="{F8F5F9AE-797D-44A7-A44E-08D0B7B45464}" dt="2022-10-06T11:31:01.117" v="1861"/>
        <pc:sldMkLst>
          <pc:docMk/>
          <pc:sldMk cId="46467595" sldId="274"/>
        </pc:sldMkLst>
      </pc:sldChg>
      <pc:sldChg chg="add del">
        <pc:chgData name="Michiel Doeven" userId="cb659311-8d6e-437a-97e3-c54c2bd459b2" providerId="ADAL" clId="{F8F5F9AE-797D-44A7-A44E-08D0B7B45464}" dt="2022-10-06T10:05:56.598" v="1695" actId="2890"/>
        <pc:sldMkLst>
          <pc:docMk/>
          <pc:sldMk cId="1121486531" sldId="275"/>
        </pc:sldMkLst>
      </pc:sldChg>
      <pc:sldChg chg="addSp delSp modSp add mod modTransition addAnim delAnim modAnim">
        <pc:chgData name="Michiel Doeven" userId="cb659311-8d6e-437a-97e3-c54c2bd459b2" providerId="ADAL" clId="{F8F5F9AE-797D-44A7-A44E-08D0B7B45464}" dt="2022-10-06T14:11:29.345" v="2146" actId="478"/>
        <pc:sldMkLst>
          <pc:docMk/>
          <pc:sldMk cId="2584439428" sldId="275"/>
        </pc:sldMkLst>
        <pc:spChg chg="add mod">
          <ac:chgData name="Michiel Doeven" userId="cb659311-8d6e-437a-97e3-c54c2bd459b2" providerId="ADAL" clId="{F8F5F9AE-797D-44A7-A44E-08D0B7B45464}" dt="2022-10-06T12:00:45.143" v="1941" actId="1076"/>
          <ac:spMkLst>
            <pc:docMk/>
            <pc:sldMk cId="2584439428" sldId="275"/>
            <ac:spMk id="4" creationId="{D46DBA19-5339-4DEB-2DC7-8B6FE276A2ED}"/>
          </ac:spMkLst>
        </pc:spChg>
        <pc:spChg chg="add mod">
          <ac:chgData name="Michiel Doeven" userId="cb659311-8d6e-437a-97e3-c54c2bd459b2" providerId="ADAL" clId="{F8F5F9AE-797D-44A7-A44E-08D0B7B45464}" dt="2022-10-06T12:01:20.509" v="1946" actId="196"/>
          <ac:spMkLst>
            <pc:docMk/>
            <pc:sldMk cId="2584439428" sldId="275"/>
            <ac:spMk id="5" creationId="{136AF7A3-0779-C1CF-9D47-0A54CDEB30D8}"/>
          </ac:spMkLst>
        </pc:spChg>
        <pc:spChg chg="add del mod">
          <ac:chgData name="Michiel Doeven" userId="cb659311-8d6e-437a-97e3-c54c2bd459b2" providerId="ADAL" clId="{F8F5F9AE-797D-44A7-A44E-08D0B7B45464}" dt="2022-10-06T12:44:29.671" v="2020" actId="554"/>
          <ac:spMkLst>
            <pc:docMk/>
            <pc:sldMk cId="2584439428" sldId="275"/>
            <ac:spMk id="6" creationId="{BA731443-FC0A-4753-E9D1-4B585A66EA3C}"/>
          </ac:spMkLst>
        </pc:spChg>
        <pc:spChg chg="add mod">
          <ac:chgData name="Michiel Doeven" userId="cb659311-8d6e-437a-97e3-c54c2bd459b2" providerId="ADAL" clId="{F8F5F9AE-797D-44A7-A44E-08D0B7B45464}" dt="2022-10-06T12:50:46.516" v="2077" actId="1076"/>
          <ac:spMkLst>
            <pc:docMk/>
            <pc:sldMk cId="2584439428" sldId="275"/>
            <ac:spMk id="8" creationId="{5CF0E68B-8FC9-2F32-B301-5AE0E1B8B75B}"/>
          </ac:spMkLst>
        </pc:spChg>
        <pc:spChg chg="mod">
          <ac:chgData name="Michiel Doeven" userId="cb659311-8d6e-437a-97e3-c54c2bd459b2" providerId="ADAL" clId="{F8F5F9AE-797D-44A7-A44E-08D0B7B45464}" dt="2022-10-06T11:59:52.556" v="1935" actId="20577"/>
          <ac:spMkLst>
            <pc:docMk/>
            <pc:sldMk cId="2584439428" sldId="275"/>
            <ac:spMk id="17" creationId="{DCBEB0E9-FC22-3B6E-0A0F-D1BE4CB74526}"/>
          </ac:spMkLst>
        </pc:spChg>
        <pc:spChg chg="mod">
          <ac:chgData name="Michiel Doeven" userId="cb659311-8d6e-437a-97e3-c54c2bd459b2" providerId="ADAL" clId="{F8F5F9AE-797D-44A7-A44E-08D0B7B45464}" dt="2022-10-06T12:45:05.813" v="2064" actId="1036"/>
          <ac:spMkLst>
            <pc:docMk/>
            <pc:sldMk cId="2584439428" sldId="275"/>
            <ac:spMk id="18" creationId="{866C1939-01AF-79AE-028C-9E626240C98D}"/>
          </ac:spMkLst>
        </pc:spChg>
        <pc:spChg chg="mod">
          <ac:chgData name="Michiel Doeven" userId="cb659311-8d6e-437a-97e3-c54c2bd459b2" providerId="ADAL" clId="{F8F5F9AE-797D-44A7-A44E-08D0B7B45464}" dt="2022-10-06T12:45:05.813" v="2064" actId="1036"/>
          <ac:spMkLst>
            <pc:docMk/>
            <pc:sldMk cId="2584439428" sldId="275"/>
            <ac:spMk id="20" creationId="{2AC5DCDF-DC50-EB3A-05F2-B5E645EF0896}"/>
          </ac:spMkLst>
        </pc:spChg>
        <pc:spChg chg="add del mod">
          <ac:chgData name="Michiel Doeven" userId="cb659311-8d6e-437a-97e3-c54c2bd459b2" providerId="ADAL" clId="{F8F5F9AE-797D-44A7-A44E-08D0B7B45464}" dt="2022-10-06T12:44:29.671" v="2020" actId="554"/>
          <ac:spMkLst>
            <pc:docMk/>
            <pc:sldMk cId="2584439428" sldId="275"/>
            <ac:spMk id="24" creationId="{ED394E8E-191D-7B34-7ACC-136A50E1CF9B}"/>
          </ac:spMkLst>
        </pc:spChg>
        <pc:spChg chg="mod">
          <ac:chgData name="Michiel Doeven" userId="cb659311-8d6e-437a-97e3-c54c2bd459b2" providerId="ADAL" clId="{F8F5F9AE-797D-44A7-A44E-08D0B7B45464}" dt="2022-10-06T12:45:47.516" v="2072" actId="1076"/>
          <ac:spMkLst>
            <pc:docMk/>
            <pc:sldMk cId="2584439428" sldId="275"/>
            <ac:spMk id="25" creationId="{9FF8ACB1-E550-69B2-3516-5025FCD89BDB}"/>
          </ac:spMkLst>
        </pc:spChg>
        <pc:spChg chg="mod">
          <ac:chgData name="Michiel Doeven" userId="cb659311-8d6e-437a-97e3-c54c2bd459b2" providerId="ADAL" clId="{F8F5F9AE-797D-44A7-A44E-08D0B7B45464}" dt="2022-10-06T12:45:05.813" v="2064" actId="1036"/>
          <ac:spMkLst>
            <pc:docMk/>
            <pc:sldMk cId="2584439428" sldId="275"/>
            <ac:spMk id="29" creationId="{07945532-8FFA-0171-D9A7-6FD3CDF82B64}"/>
          </ac:spMkLst>
        </pc:spChg>
        <pc:spChg chg="mod">
          <ac:chgData name="Michiel Doeven" userId="cb659311-8d6e-437a-97e3-c54c2bd459b2" providerId="ADAL" clId="{F8F5F9AE-797D-44A7-A44E-08D0B7B45464}" dt="2022-10-06T12:45:05.813" v="2064" actId="1036"/>
          <ac:spMkLst>
            <pc:docMk/>
            <pc:sldMk cId="2584439428" sldId="275"/>
            <ac:spMk id="31" creationId="{CB75E3CA-B410-F6C2-03D3-434A11E688F8}"/>
          </ac:spMkLst>
        </pc:spChg>
        <pc:spChg chg="mod">
          <ac:chgData name="Michiel Doeven" userId="cb659311-8d6e-437a-97e3-c54c2bd459b2" providerId="ADAL" clId="{F8F5F9AE-797D-44A7-A44E-08D0B7B45464}" dt="2022-10-06T12:46:16.713" v="2073" actId="14100"/>
          <ac:spMkLst>
            <pc:docMk/>
            <pc:sldMk cId="2584439428" sldId="275"/>
            <ac:spMk id="4096" creationId="{88690554-FF85-6E94-3172-573AC3A2AD90}"/>
          </ac:spMkLst>
        </pc:spChg>
        <pc:picChg chg="del">
          <ac:chgData name="Michiel Doeven" userId="cb659311-8d6e-437a-97e3-c54c2bd459b2" providerId="ADAL" clId="{F8F5F9AE-797D-44A7-A44E-08D0B7B45464}" dt="2022-10-06T14:11:29.345" v="2146" actId="478"/>
          <ac:picMkLst>
            <pc:docMk/>
            <pc:sldMk cId="2584439428" sldId="275"/>
            <ac:picMk id="1026" creationId="{239E8F91-37FF-2152-B330-CE2A011E6B98}"/>
          </ac:picMkLst>
        </pc:picChg>
      </pc:sldChg>
      <pc:sldChg chg="addSp delSp modSp add mod ord delAnim">
        <pc:chgData name="Michiel Doeven" userId="cb659311-8d6e-437a-97e3-c54c2bd459b2" providerId="ADAL" clId="{F8F5F9AE-797D-44A7-A44E-08D0B7B45464}" dt="2022-10-11T18:55:23.780" v="3245" actId="14826"/>
        <pc:sldMkLst>
          <pc:docMk/>
          <pc:sldMk cId="2092639662" sldId="276"/>
        </pc:sldMkLst>
        <pc:spChg chg="del">
          <ac:chgData name="Michiel Doeven" userId="cb659311-8d6e-437a-97e3-c54c2bd459b2" providerId="ADAL" clId="{F8F5F9AE-797D-44A7-A44E-08D0B7B45464}" dt="2022-10-07T17:57:01.640" v="2150" actId="478"/>
          <ac:spMkLst>
            <pc:docMk/>
            <pc:sldMk cId="2092639662" sldId="276"/>
            <ac:spMk id="4" creationId="{2D303088-BFA1-C8C5-7AF2-30B531891D2F}"/>
          </ac:spMkLst>
        </pc:spChg>
        <pc:spChg chg="del">
          <ac:chgData name="Michiel Doeven" userId="cb659311-8d6e-437a-97e3-c54c2bd459b2" providerId="ADAL" clId="{F8F5F9AE-797D-44A7-A44E-08D0B7B45464}" dt="2022-10-07T17:57:33.901" v="2151" actId="478"/>
          <ac:spMkLst>
            <pc:docMk/>
            <pc:sldMk cId="2092639662" sldId="276"/>
            <ac:spMk id="9" creationId="{287A03E9-94F9-EAB7-DDB1-27AEB3045C97}"/>
          </ac:spMkLst>
        </pc:spChg>
        <pc:spChg chg="del">
          <ac:chgData name="Michiel Doeven" userId="cb659311-8d6e-437a-97e3-c54c2bd459b2" providerId="ADAL" clId="{F8F5F9AE-797D-44A7-A44E-08D0B7B45464}" dt="2022-10-07T17:57:33.901" v="2151" actId="478"/>
          <ac:spMkLst>
            <pc:docMk/>
            <pc:sldMk cId="2092639662" sldId="276"/>
            <ac:spMk id="18" creationId="{44F35259-37BD-08A6-A476-8C1FFA035067}"/>
          </ac:spMkLst>
        </pc:spChg>
        <pc:spChg chg="del">
          <ac:chgData name="Michiel Doeven" userId="cb659311-8d6e-437a-97e3-c54c2bd459b2" providerId="ADAL" clId="{F8F5F9AE-797D-44A7-A44E-08D0B7B45464}" dt="2022-10-07T17:57:33.901" v="2151" actId="478"/>
          <ac:spMkLst>
            <pc:docMk/>
            <pc:sldMk cId="2092639662" sldId="276"/>
            <ac:spMk id="19" creationId="{C4195E87-853C-20B3-D23A-8B4A45366E0C}"/>
          </ac:spMkLst>
        </pc:spChg>
        <pc:spChg chg="del">
          <ac:chgData name="Michiel Doeven" userId="cb659311-8d6e-437a-97e3-c54c2bd459b2" providerId="ADAL" clId="{F8F5F9AE-797D-44A7-A44E-08D0B7B45464}" dt="2022-10-07T17:57:33.901" v="2151" actId="478"/>
          <ac:spMkLst>
            <pc:docMk/>
            <pc:sldMk cId="2092639662" sldId="276"/>
            <ac:spMk id="20" creationId="{99CF136E-D3CA-3273-A634-E8D35C76E7BE}"/>
          </ac:spMkLst>
        </pc:spChg>
        <pc:spChg chg="del">
          <ac:chgData name="Michiel Doeven" userId="cb659311-8d6e-437a-97e3-c54c2bd459b2" providerId="ADAL" clId="{F8F5F9AE-797D-44A7-A44E-08D0B7B45464}" dt="2022-10-07T17:57:33.901" v="2151" actId="478"/>
          <ac:spMkLst>
            <pc:docMk/>
            <pc:sldMk cId="2092639662" sldId="276"/>
            <ac:spMk id="21" creationId="{71EBA66A-31C8-A461-E79A-501CD9C12BCD}"/>
          </ac:spMkLst>
        </pc:spChg>
        <pc:spChg chg="del">
          <ac:chgData name="Michiel Doeven" userId="cb659311-8d6e-437a-97e3-c54c2bd459b2" providerId="ADAL" clId="{F8F5F9AE-797D-44A7-A44E-08D0B7B45464}" dt="2022-10-07T17:57:33.901" v="2151" actId="478"/>
          <ac:spMkLst>
            <pc:docMk/>
            <pc:sldMk cId="2092639662" sldId="276"/>
            <ac:spMk id="23" creationId="{9EA08BB9-82B8-4E34-9511-9BE52C29BC2B}"/>
          </ac:spMkLst>
        </pc:spChg>
        <pc:spChg chg="del">
          <ac:chgData name="Michiel Doeven" userId="cb659311-8d6e-437a-97e3-c54c2bd459b2" providerId="ADAL" clId="{F8F5F9AE-797D-44A7-A44E-08D0B7B45464}" dt="2022-10-07T17:57:33.901" v="2151" actId="478"/>
          <ac:spMkLst>
            <pc:docMk/>
            <pc:sldMk cId="2092639662" sldId="276"/>
            <ac:spMk id="24" creationId="{44D7E07B-3E2B-6532-589C-C10B845C60BA}"/>
          </ac:spMkLst>
        </pc:spChg>
        <pc:spChg chg="del">
          <ac:chgData name="Michiel Doeven" userId="cb659311-8d6e-437a-97e3-c54c2bd459b2" providerId="ADAL" clId="{F8F5F9AE-797D-44A7-A44E-08D0B7B45464}" dt="2022-10-07T17:57:33.901" v="2151" actId="478"/>
          <ac:spMkLst>
            <pc:docMk/>
            <pc:sldMk cId="2092639662" sldId="276"/>
            <ac:spMk id="25" creationId="{C975EDBB-D85E-8EDE-07F3-6377C24E4CD8}"/>
          </ac:spMkLst>
        </pc:spChg>
        <pc:spChg chg="del">
          <ac:chgData name="Michiel Doeven" userId="cb659311-8d6e-437a-97e3-c54c2bd459b2" providerId="ADAL" clId="{F8F5F9AE-797D-44A7-A44E-08D0B7B45464}" dt="2022-10-07T17:57:33.901" v="2151" actId="478"/>
          <ac:spMkLst>
            <pc:docMk/>
            <pc:sldMk cId="2092639662" sldId="276"/>
            <ac:spMk id="26" creationId="{5172E272-83DC-46CA-D86A-EBDB248E36D4}"/>
          </ac:spMkLst>
        </pc:spChg>
        <pc:spChg chg="del">
          <ac:chgData name="Michiel Doeven" userId="cb659311-8d6e-437a-97e3-c54c2bd459b2" providerId="ADAL" clId="{F8F5F9AE-797D-44A7-A44E-08D0B7B45464}" dt="2022-10-07T17:57:33.901" v="2151" actId="478"/>
          <ac:spMkLst>
            <pc:docMk/>
            <pc:sldMk cId="2092639662" sldId="276"/>
            <ac:spMk id="27" creationId="{AC30CD8A-B91F-CE82-EA00-AB157D3F36A0}"/>
          </ac:spMkLst>
        </pc:spChg>
        <pc:spChg chg="del">
          <ac:chgData name="Michiel Doeven" userId="cb659311-8d6e-437a-97e3-c54c2bd459b2" providerId="ADAL" clId="{F8F5F9AE-797D-44A7-A44E-08D0B7B45464}" dt="2022-10-07T17:57:33.901" v="2151" actId="478"/>
          <ac:spMkLst>
            <pc:docMk/>
            <pc:sldMk cId="2092639662" sldId="276"/>
            <ac:spMk id="28" creationId="{17498016-6CCC-EF55-73BF-DBA808ED45E1}"/>
          </ac:spMkLst>
        </pc:spChg>
        <pc:spChg chg="del">
          <ac:chgData name="Michiel Doeven" userId="cb659311-8d6e-437a-97e3-c54c2bd459b2" providerId="ADAL" clId="{F8F5F9AE-797D-44A7-A44E-08D0B7B45464}" dt="2022-10-07T17:57:33.901" v="2151" actId="478"/>
          <ac:spMkLst>
            <pc:docMk/>
            <pc:sldMk cId="2092639662" sldId="276"/>
            <ac:spMk id="29" creationId="{F5194D4A-5FED-FA75-0C60-CC17C5661A56}"/>
          </ac:spMkLst>
        </pc:spChg>
        <pc:spChg chg="del">
          <ac:chgData name="Michiel Doeven" userId="cb659311-8d6e-437a-97e3-c54c2bd459b2" providerId="ADAL" clId="{F8F5F9AE-797D-44A7-A44E-08D0B7B45464}" dt="2022-10-07T17:57:33.901" v="2151" actId="478"/>
          <ac:spMkLst>
            <pc:docMk/>
            <pc:sldMk cId="2092639662" sldId="276"/>
            <ac:spMk id="30" creationId="{0E5E1DA1-704E-E95E-E346-23B3B47F1098}"/>
          </ac:spMkLst>
        </pc:spChg>
        <pc:spChg chg="del">
          <ac:chgData name="Michiel Doeven" userId="cb659311-8d6e-437a-97e3-c54c2bd459b2" providerId="ADAL" clId="{F8F5F9AE-797D-44A7-A44E-08D0B7B45464}" dt="2022-10-07T17:57:33.901" v="2151" actId="478"/>
          <ac:spMkLst>
            <pc:docMk/>
            <pc:sldMk cId="2092639662" sldId="276"/>
            <ac:spMk id="31" creationId="{08FC1E07-7B53-62AF-AB89-70F310DC99A1}"/>
          </ac:spMkLst>
        </pc:spChg>
        <pc:picChg chg="add del">
          <ac:chgData name="Michiel Doeven" userId="cb659311-8d6e-437a-97e3-c54c2bd459b2" providerId="ADAL" clId="{F8F5F9AE-797D-44A7-A44E-08D0B7B45464}" dt="2022-10-07T18:05:59.880" v="2153" actId="478"/>
          <ac:picMkLst>
            <pc:docMk/>
            <pc:sldMk cId="2092639662" sldId="276"/>
            <ac:picMk id="2050" creationId="{6E3F1431-793B-3D18-66CC-C7F34BBDB465}"/>
          </ac:picMkLst>
        </pc:picChg>
        <pc:picChg chg="add mod">
          <ac:chgData name="Michiel Doeven" userId="cb659311-8d6e-437a-97e3-c54c2bd459b2" providerId="ADAL" clId="{F8F5F9AE-797D-44A7-A44E-08D0B7B45464}" dt="2022-10-11T18:55:23.780" v="3245" actId="14826"/>
          <ac:picMkLst>
            <pc:docMk/>
            <pc:sldMk cId="2092639662" sldId="276"/>
            <ac:picMk id="2052" creationId="{51501048-1118-5689-E766-332D6DFDF4EB}"/>
          </ac:picMkLst>
        </pc:picChg>
      </pc:sldChg>
      <pc:sldChg chg="addSp delSp modSp new mod ord modTransition modNotesTx">
        <pc:chgData name="Michiel Doeven" userId="cb659311-8d6e-437a-97e3-c54c2bd459b2" providerId="ADAL" clId="{F8F5F9AE-797D-44A7-A44E-08D0B7B45464}" dt="2022-10-10T19:12:33.953" v="3094" actId="20577"/>
        <pc:sldMkLst>
          <pc:docMk/>
          <pc:sldMk cId="2047652247" sldId="277"/>
        </pc:sldMkLst>
        <pc:spChg chg="mod">
          <ac:chgData name="Michiel Doeven" userId="cb659311-8d6e-437a-97e3-c54c2bd459b2" providerId="ADAL" clId="{F8F5F9AE-797D-44A7-A44E-08D0B7B45464}" dt="2022-10-10T18:07:21.489" v="2461"/>
          <ac:spMkLst>
            <pc:docMk/>
            <pc:sldMk cId="2047652247" sldId="277"/>
            <ac:spMk id="3" creationId="{AB18CD11-B91A-8679-5AA4-096B4DA769BC}"/>
          </ac:spMkLst>
        </pc:spChg>
        <pc:picChg chg="add del mod">
          <ac:chgData name="Michiel Doeven" userId="cb659311-8d6e-437a-97e3-c54c2bd459b2" providerId="ADAL" clId="{F8F5F9AE-797D-44A7-A44E-08D0B7B45464}" dt="2022-10-10T18:02:17.902" v="2428" actId="478"/>
          <ac:picMkLst>
            <pc:docMk/>
            <pc:sldMk cId="2047652247" sldId="277"/>
            <ac:picMk id="5" creationId="{29B13825-48EF-33AB-57AD-F8FEE7E30771}"/>
          </ac:picMkLst>
        </pc:picChg>
        <pc:picChg chg="add del mod">
          <ac:chgData name="Michiel Doeven" userId="cb659311-8d6e-437a-97e3-c54c2bd459b2" providerId="ADAL" clId="{F8F5F9AE-797D-44A7-A44E-08D0B7B45464}" dt="2022-10-10T18:02:38.832" v="2435" actId="478"/>
          <ac:picMkLst>
            <pc:docMk/>
            <pc:sldMk cId="2047652247" sldId="277"/>
            <ac:picMk id="7" creationId="{FB38334A-8983-8441-5017-B659B1129FFB}"/>
          </ac:picMkLst>
        </pc:picChg>
        <pc:picChg chg="add del mod">
          <ac:chgData name="Michiel Doeven" userId="cb659311-8d6e-437a-97e3-c54c2bd459b2" providerId="ADAL" clId="{F8F5F9AE-797D-44A7-A44E-08D0B7B45464}" dt="2022-10-10T18:02:15.873" v="2427" actId="478"/>
          <ac:picMkLst>
            <pc:docMk/>
            <pc:sldMk cId="2047652247" sldId="277"/>
            <ac:picMk id="9" creationId="{62F9698F-C65D-48E0-E66D-EA0801570CD5}"/>
          </ac:picMkLst>
        </pc:picChg>
        <pc:picChg chg="add mod">
          <ac:chgData name="Michiel Doeven" userId="cb659311-8d6e-437a-97e3-c54c2bd459b2" providerId="ADAL" clId="{F8F5F9AE-797D-44A7-A44E-08D0B7B45464}" dt="2022-10-10T18:02:43.143" v="2442" actId="1036"/>
          <ac:picMkLst>
            <pc:docMk/>
            <pc:sldMk cId="2047652247" sldId="277"/>
            <ac:picMk id="11" creationId="{DB07B90C-60DF-29D5-18CA-7222F09751E1}"/>
          </ac:picMkLst>
        </pc:picChg>
      </pc:sldChg>
      <pc:sldChg chg="delSp modSp add mod modTransition modNotesTx">
        <pc:chgData name="Michiel Doeven" userId="cb659311-8d6e-437a-97e3-c54c2bd459b2" providerId="ADAL" clId="{F8F5F9AE-797D-44A7-A44E-08D0B7B45464}" dt="2022-10-10T19:13:41.156" v="3129"/>
        <pc:sldMkLst>
          <pc:docMk/>
          <pc:sldMk cId="1674593332" sldId="278"/>
        </pc:sldMkLst>
        <pc:spChg chg="mod">
          <ac:chgData name="Michiel Doeven" userId="cb659311-8d6e-437a-97e3-c54c2bd459b2" providerId="ADAL" clId="{F8F5F9AE-797D-44A7-A44E-08D0B7B45464}" dt="2022-10-10T18:07:06.985" v="2458"/>
          <ac:spMkLst>
            <pc:docMk/>
            <pc:sldMk cId="1674593332" sldId="278"/>
            <ac:spMk id="3" creationId="{AB18CD11-B91A-8679-5AA4-096B4DA769BC}"/>
          </ac:spMkLst>
        </pc:spChg>
        <pc:picChg chg="del">
          <ac:chgData name="Michiel Doeven" userId="cb659311-8d6e-437a-97e3-c54c2bd459b2" providerId="ADAL" clId="{F8F5F9AE-797D-44A7-A44E-08D0B7B45464}" dt="2022-10-10T18:01:29.406" v="2416" actId="478"/>
          <ac:picMkLst>
            <pc:docMk/>
            <pc:sldMk cId="1674593332" sldId="278"/>
            <ac:picMk id="7" creationId="{FB38334A-8983-8441-5017-B659B1129FFB}"/>
          </ac:picMkLst>
        </pc:picChg>
        <pc:picChg chg="del">
          <ac:chgData name="Michiel Doeven" userId="cb659311-8d6e-437a-97e3-c54c2bd459b2" providerId="ADAL" clId="{F8F5F9AE-797D-44A7-A44E-08D0B7B45464}" dt="2022-10-10T18:01:28.269" v="2415" actId="478"/>
          <ac:picMkLst>
            <pc:docMk/>
            <pc:sldMk cId="1674593332" sldId="278"/>
            <ac:picMk id="9" creationId="{62F9698F-C65D-48E0-E66D-EA0801570CD5}"/>
          </ac:picMkLst>
        </pc:picChg>
        <pc:picChg chg="del">
          <ac:chgData name="Michiel Doeven" userId="cb659311-8d6e-437a-97e3-c54c2bd459b2" providerId="ADAL" clId="{F8F5F9AE-797D-44A7-A44E-08D0B7B45464}" dt="2022-10-10T18:01:27.046" v="2414" actId="478"/>
          <ac:picMkLst>
            <pc:docMk/>
            <pc:sldMk cId="1674593332" sldId="278"/>
            <ac:picMk id="11" creationId="{DB07B90C-60DF-29D5-18CA-7222F09751E1}"/>
          </ac:picMkLst>
        </pc:picChg>
      </pc:sldChg>
      <pc:sldChg chg="delSp modSp add del mod modTransition modNotesTx">
        <pc:chgData name="Michiel Doeven" userId="cb659311-8d6e-437a-97e3-c54c2bd459b2" providerId="ADAL" clId="{F8F5F9AE-797D-44A7-A44E-08D0B7B45464}" dt="2022-10-11T18:52:25.848" v="3243" actId="47"/>
        <pc:sldMkLst>
          <pc:docMk/>
          <pc:sldMk cId="3583645715" sldId="279"/>
        </pc:sldMkLst>
        <pc:spChg chg="mod">
          <ac:chgData name="Michiel Doeven" userId="cb659311-8d6e-437a-97e3-c54c2bd459b2" providerId="ADAL" clId="{F8F5F9AE-797D-44A7-A44E-08D0B7B45464}" dt="2022-10-10T18:07:11.772" v="2459"/>
          <ac:spMkLst>
            <pc:docMk/>
            <pc:sldMk cId="3583645715" sldId="279"/>
            <ac:spMk id="3" creationId="{AB18CD11-B91A-8679-5AA4-096B4DA769BC}"/>
          </ac:spMkLst>
        </pc:spChg>
        <pc:picChg chg="del">
          <ac:chgData name="Michiel Doeven" userId="cb659311-8d6e-437a-97e3-c54c2bd459b2" providerId="ADAL" clId="{F8F5F9AE-797D-44A7-A44E-08D0B7B45464}" dt="2022-10-10T18:01:38.863" v="2418" actId="478"/>
          <ac:picMkLst>
            <pc:docMk/>
            <pc:sldMk cId="3583645715" sldId="279"/>
            <ac:picMk id="5" creationId="{29B13825-48EF-33AB-57AD-F8FEE7E30771}"/>
          </ac:picMkLst>
        </pc:picChg>
        <pc:picChg chg="del">
          <ac:chgData name="Michiel Doeven" userId="cb659311-8d6e-437a-97e3-c54c2bd459b2" providerId="ADAL" clId="{F8F5F9AE-797D-44A7-A44E-08D0B7B45464}" dt="2022-10-10T18:01:44.445" v="2420" actId="478"/>
          <ac:picMkLst>
            <pc:docMk/>
            <pc:sldMk cId="3583645715" sldId="279"/>
            <ac:picMk id="7" creationId="{FB38334A-8983-8441-5017-B659B1129FFB}"/>
          </ac:picMkLst>
        </pc:picChg>
        <pc:picChg chg="mod">
          <ac:chgData name="Michiel Doeven" userId="cb659311-8d6e-437a-97e3-c54c2bd459b2" providerId="ADAL" clId="{F8F5F9AE-797D-44A7-A44E-08D0B7B45464}" dt="2022-10-10T18:02:11.492" v="2426" actId="1076"/>
          <ac:picMkLst>
            <pc:docMk/>
            <pc:sldMk cId="3583645715" sldId="279"/>
            <ac:picMk id="9" creationId="{62F9698F-C65D-48E0-E66D-EA0801570CD5}"/>
          </ac:picMkLst>
        </pc:picChg>
        <pc:picChg chg="del">
          <ac:chgData name="Michiel Doeven" userId="cb659311-8d6e-437a-97e3-c54c2bd459b2" providerId="ADAL" clId="{F8F5F9AE-797D-44A7-A44E-08D0B7B45464}" dt="2022-10-10T18:01:42.585" v="2419" actId="478"/>
          <ac:picMkLst>
            <pc:docMk/>
            <pc:sldMk cId="3583645715" sldId="279"/>
            <ac:picMk id="11" creationId="{DB07B90C-60DF-29D5-18CA-7222F09751E1}"/>
          </ac:picMkLst>
        </pc:picChg>
      </pc:sldChg>
      <pc:sldChg chg="delSp modSp add mod modTransition modNotesTx">
        <pc:chgData name="Michiel Doeven" userId="cb659311-8d6e-437a-97e3-c54c2bd459b2" providerId="ADAL" clId="{F8F5F9AE-797D-44A7-A44E-08D0B7B45464}" dt="2022-10-11T18:56:26.607" v="3246"/>
        <pc:sldMkLst>
          <pc:docMk/>
          <pc:sldMk cId="3633407055" sldId="280"/>
        </pc:sldMkLst>
        <pc:spChg chg="mod">
          <ac:chgData name="Michiel Doeven" userId="cb659311-8d6e-437a-97e3-c54c2bd459b2" providerId="ADAL" clId="{F8F5F9AE-797D-44A7-A44E-08D0B7B45464}" dt="2022-10-10T18:07:16.460" v="2460"/>
          <ac:spMkLst>
            <pc:docMk/>
            <pc:sldMk cId="3633407055" sldId="280"/>
            <ac:spMk id="3" creationId="{AB18CD11-B91A-8679-5AA4-096B4DA769BC}"/>
          </ac:spMkLst>
        </pc:spChg>
        <pc:picChg chg="mod">
          <ac:chgData name="Michiel Doeven" userId="cb659311-8d6e-437a-97e3-c54c2bd459b2" providerId="ADAL" clId="{F8F5F9AE-797D-44A7-A44E-08D0B7B45464}" dt="2022-10-10T18:02:34.746" v="2434" actId="1036"/>
          <ac:picMkLst>
            <pc:docMk/>
            <pc:sldMk cId="3633407055" sldId="280"/>
            <ac:picMk id="7" creationId="{FB38334A-8983-8441-5017-B659B1129FFB}"/>
          </ac:picMkLst>
        </pc:picChg>
        <pc:picChg chg="del">
          <ac:chgData name="Michiel Doeven" userId="cb659311-8d6e-437a-97e3-c54c2bd459b2" providerId="ADAL" clId="{F8F5F9AE-797D-44A7-A44E-08D0B7B45464}" dt="2022-10-10T18:02:24.207" v="2430" actId="478"/>
          <ac:picMkLst>
            <pc:docMk/>
            <pc:sldMk cId="3633407055" sldId="280"/>
            <ac:picMk id="11" creationId="{DB07B90C-60DF-29D5-18CA-7222F09751E1}"/>
          </ac:picMkLst>
        </pc:picChg>
      </pc:sldChg>
      <pc:sldMasterChg chg="modTransition modSldLayout">
        <pc:chgData name="Michiel Doeven" userId="cb659311-8d6e-437a-97e3-c54c2bd459b2" providerId="ADAL" clId="{F8F5F9AE-797D-44A7-A44E-08D0B7B45464}" dt="2022-10-06T11:31:01.117" v="1861"/>
        <pc:sldMasterMkLst>
          <pc:docMk/>
          <pc:sldMasterMk cId="1099263605" sldId="2147483828"/>
        </pc:sldMasterMkLst>
        <pc:sldLayoutChg chg="modTransition">
          <pc:chgData name="Michiel Doeven" userId="cb659311-8d6e-437a-97e3-c54c2bd459b2" providerId="ADAL" clId="{F8F5F9AE-797D-44A7-A44E-08D0B7B45464}" dt="2022-10-06T11:31:01.117" v="1861"/>
          <pc:sldLayoutMkLst>
            <pc:docMk/>
            <pc:sldMasterMk cId="1099263605" sldId="2147483828"/>
            <pc:sldLayoutMk cId="1778475416" sldId="2147483834"/>
          </pc:sldLayoutMkLst>
        </pc:sldLayoutChg>
        <pc:sldLayoutChg chg="modTransition">
          <pc:chgData name="Michiel Doeven" userId="cb659311-8d6e-437a-97e3-c54c2bd459b2" providerId="ADAL" clId="{F8F5F9AE-797D-44A7-A44E-08D0B7B45464}" dt="2022-10-06T11:31:01.117" v="1861"/>
          <pc:sldLayoutMkLst>
            <pc:docMk/>
            <pc:sldMasterMk cId="1099263605" sldId="2147483828"/>
            <pc:sldLayoutMk cId="530592346" sldId="2147483835"/>
          </pc:sldLayoutMkLst>
        </pc:sldLayoutChg>
        <pc:sldLayoutChg chg="modTransition">
          <pc:chgData name="Michiel Doeven" userId="cb659311-8d6e-437a-97e3-c54c2bd459b2" providerId="ADAL" clId="{F8F5F9AE-797D-44A7-A44E-08D0B7B45464}" dt="2022-10-06T11:31:01.117" v="1861"/>
          <pc:sldLayoutMkLst>
            <pc:docMk/>
            <pc:sldMasterMk cId="1099263605" sldId="2147483828"/>
            <pc:sldLayoutMk cId="2979100990" sldId="2147483843"/>
          </pc:sldLayoutMkLst>
        </pc:sldLayoutChg>
        <pc:sldLayoutChg chg="modTransition">
          <pc:chgData name="Michiel Doeven" userId="cb659311-8d6e-437a-97e3-c54c2bd459b2" providerId="ADAL" clId="{F8F5F9AE-797D-44A7-A44E-08D0B7B45464}" dt="2022-10-06T11:31:01.117" v="1861"/>
          <pc:sldLayoutMkLst>
            <pc:docMk/>
            <pc:sldMasterMk cId="1099263605" sldId="2147483828"/>
            <pc:sldLayoutMk cId="2780765739" sldId="2147483844"/>
          </pc:sldLayoutMkLst>
        </pc:sldLayoutChg>
        <pc:sldLayoutChg chg="modTransition">
          <pc:chgData name="Michiel Doeven" userId="cb659311-8d6e-437a-97e3-c54c2bd459b2" providerId="ADAL" clId="{F8F5F9AE-797D-44A7-A44E-08D0B7B45464}" dt="2022-10-06T11:31:01.117" v="1861"/>
          <pc:sldLayoutMkLst>
            <pc:docMk/>
            <pc:sldMasterMk cId="1099263605" sldId="2147483828"/>
            <pc:sldLayoutMk cId="244467508" sldId="2147483845"/>
          </pc:sldLayoutMkLst>
        </pc:sldLayoutChg>
        <pc:sldLayoutChg chg="modTransition">
          <pc:chgData name="Michiel Doeven" userId="cb659311-8d6e-437a-97e3-c54c2bd459b2" providerId="ADAL" clId="{F8F5F9AE-797D-44A7-A44E-08D0B7B45464}" dt="2022-10-06T11:31:01.117" v="1861"/>
          <pc:sldLayoutMkLst>
            <pc:docMk/>
            <pc:sldMasterMk cId="1099263605" sldId="2147483828"/>
            <pc:sldLayoutMk cId="1787293617" sldId="2147483846"/>
          </pc:sldLayoutMkLst>
        </pc:sldLayoutChg>
        <pc:sldLayoutChg chg="modTransition">
          <pc:chgData name="Michiel Doeven" userId="cb659311-8d6e-437a-97e3-c54c2bd459b2" providerId="ADAL" clId="{F8F5F9AE-797D-44A7-A44E-08D0B7B45464}" dt="2022-10-06T11:31:01.117" v="1861"/>
          <pc:sldLayoutMkLst>
            <pc:docMk/>
            <pc:sldMasterMk cId="1099263605" sldId="2147483828"/>
            <pc:sldLayoutMk cId="4278017309" sldId="2147483847"/>
          </pc:sldLayoutMkLst>
        </pc:sldLayoutChg>
        <pc:sldLayoutChg chg="modTransition">
          <pc:chgData name="Michiel Doeven" userId="cb659311-8d6e-437a-97e3-c54c2bd459b2" providerId="ADAL" clId="{F8F5F9AE-797D-44A7-A44E-08D0B7B45464}" dt="2022-10-06T11:31:01.117" v="1861"/>
          <pc:sldLayoutMkLst>
            <pc:docMk/>
            <pc:sldMasterMk cId="1099263605" sldId="2147483828"/>
            <pc:sldLayoutMk cId="2392776865" sldId="2147483848"/>
          </pc:sldLayoutMkLst>
        </pc:sldLayoutChg>
        <pc:sldLayoutChg chg="modTransition">
          <pc:chgData name="Michiel Doeven" userId="cb659311-8d6e-437a-97e3-c54c2bd459b2" providerId="ADAL" clId="{F8F5F9AE-797D-44A7-A44E-08D0B7B45464}" dt="2022-10-06T11:31:01.117" v="1861"/>
          <pc:sldLayoutMkLst>
            <pc:docMk/>
            <pc:sldMasterMk cId="1099263605" sldId="2147483828"/>
            <pc:sldLayoutMk cId="2800050803" sldId="2147483850"/>
          </pc:sldLayoutMkLst>
        </pc:sldLayoutChg>
        <pc:sldLayoutChg chg="modTransition">
          <pc:chgData name="Michiel Doeven" userId="cb659311-8d6e-437a-97e3-c54c2bd459b2" providerId="ADAL" clId="{F8F5F9AE-797D-44A7-A44E-08D0B7B45464}" dt="2022-10-06T11:31:01.117" v="1861"/>
          <pc:sldLayoutMkLst>
            <pc:docMk/>
            <pc:sldMasterMk cId="1099263605" sldId="2147483828"/>
            <pc:sldLayoutMk cId="992775836" sldId="2147483852"/>
          </pc:sldLayoutMkLst>
        </pc:sldLayoutChg>
        <pc:sldLayoutChg chg="modTransition">
          <pc:chgData name="Michiel Doeven" userId="cb659311-8d6e-437a-97e3-c54c2bd459b2" providerId="ADAL" clId="{F8F5F9AE-797D-44A7-A44E-08D0B7B45464}" dt="2022-10-06T11:31:01.117" v="1861"/>
          <pc:sldLayoutMkLst>
            <pc:docMk/>
            <pc:sldMasterMk cId="1099263605" sldId="2147483828"/>
            <pc:sldLayoutMk cId="586140406" sldId="2147483853"/>
          </pc:sldLayoutMkLst>
        </pc:sldLayoutChg>
        <pc:sldLayoutChg chg="modTransition">
          <pc:chgData name="Michiel Doeven" userId="cb659311-8d6e-437a-97e3-c54c2bd459b2" providerId="ADAL" clId="{F8F5F9AE-797D-44A7-A44E-08D0B7B45464}" dt="2022-10-06T11:31:01.117" v="1861"/>
          <pc:sldLayoutMkLst>
            <pc:docMk/>
            <pc:sldMasterMk cId="1099263605" sldId="2147483828"/>
            <pc:sldLayoutMk cId="1174336556" sldId="2147483854"/>
          </pc:sldLayoutMkLst>
        </pc:sldLayoutChg>
        <pc:sldLayoutChg chg="modTransition">
          <pc:chgData name="Michiel Doeven" userId="cb659311-8d6e-437a-97e3-c54c2bd459b2" providerId="ADAL" clId="{F8F5F9AE-797D-44A7-A44E-08D0B7B45464}" dt="2022-10-06T11:31:01.117" v="1861"/>
          <pc:sldLayoutMkLst>
            <pc:docMk/>
            <pc:sldMasterMk cId="1099263605" sldId="2147483828"/>
            <pc:sldLayoutMk cId="1895226853" sldId="2147483855"/>
          </pc:sldLayoutMkLst>
        </pc:sldLayoutChg>
        <pc:sldLayoutChg chg="modTransition">
          <pc:chgData name="Michiel Doeven" userId="cb659311-8d6e-437a-97e3-c54c2bd459b2" providerId="ADAL" clId="{F8F5F9AE-797D-44A7-A44E-08D0B7B45464}" dt="2022-10-06T11:31:01.117" v="1861"/>
          <pc:sldLayoutMkLst>
            <pc:docMk/>
            <pc:sldMasterMk cId="1099263605" sldId="2147483828"/>
            <pc:sldLayoutMk cId="3300348669" sldId="2147483856"/>
          </pc:sldLayoutMkLst>
        </pc:sldLayoutChg>
      </pc:sldMasterChg>
      <pc:sldMasterChg chg="modTransition modSldLayout">
        <pc:chgData name="Michiel Doeven" userId="cb659311-8d6e-437a-97e3-c54c2bd459b2" providerId="ADAL" clId="{F8F5F9AE-797D-44A7-A44E-08D0B7B45464}" dt="2022-10-06T11:31:01.117" v="1861"/>
        <pc:sldMasterMkLst>
          <pc:docMk/>
          <pc:sldMasterMk cId="2989526960" sldId="2147483857"/>
        </pc:sldMasterMkLst>
        <pc:sldLayoutChg chg="modTransition">
          <pc:chgData name="Michiel Doeven" userId="cb659311-8d6e-437a-97e3-c54c2bd459b2" providerId="ADAL" clId="{F8F5F9AE-797D-44A7-A44E-08D0B7B45464}" dt="2022-10-06T11:31:01.117" v="1861"/>
          <pc:sldLayoutMkLst>
            <pc:docMk/>
            <pc:sldMasterMk cId="2989526960" sldId="2147483857"/>
            <pc:sldLayoutMk cId="1530059210" sldId="2147483858"/>
          </pc:sldLayoutMkLst>
        </pc:sldLayoutChg>
        <pc:sldLayoutChg chg="modTransition">
          <pc:chgData name="Michiel Doeven" userId="cb659311-8d6e-437a-97e3-c54c2bd459b2" providerId="ADAL" clId="{F8F5F9AE-797D-44A7-A44E-08D0B7B45464}" dt="2022-10-06T11:31:01.117" v="1861"/>
          <pc:sldLayoutMkLst>
            <pc:docMk/>
            <pc:sldMasterMk cId="2989526960" sldId="2147483857"/>
            <pc:sldLayoutMk cId="2092789216" sldId="2147483859"/>
          </pc:sldLayoutMkLst>
        </pc:sldLayoutChg>
        <pc:sldLayoutChg chg="modTransition">
          <pc:chgData name="Michiel Doeven" userId="cb659311-8d6e-437a-97e3-c54c2bd459b2" providerId="ADAL" clId="{F8F5F9AE-797D-44A7-A44E-08D0B7B45464}" dt="2022-10-06T11:31:01.117" v="1861"/>
          <pc:sldLayoutMkLst>
            <pc:docMk/>
            <pc:sldMasterMk cId="2989526960" sldId="2147483857"/>
            <pc:sldLayoutMk cId="2270775917" sldId="2147483860"/>
          </pc:sldLayoutMkLst>
        </pc:sldLayoutChg>
        <pc:sldLayoutChg chg="modTransition">
          <pc:chgData name="Michiel Doeven" userId="cb659311-8d6e-437a-97e3-c54c2bd459b2" providerId="ADAL" clId="{F8F5F9AE-797D-44A7-A44E-08D0B7B45464}" dt="2022-10-06T11:31:01.117" v="1861"/>
          <pc:sldLayoutMkLst>
            <pc:docMk/>
            <pc:sldMasterMk cId="2989526960" sldId="2147483857"/>
            <pc:sldLayoutMk cId="580974467" sldId="2147483861"/>
          </pc:sldLayoutMkLst>
        </pc:sldLayoutChg>
        <pc:sldLayoutChg chg="modTransition">
          <pc:chgData name="Michiel Doeven" userId="cb659311-8d6e-437a-97e3-c54c2bd459b2" providerId="ADAL" clId="{F8F5F9AE-797D-44A7-A44E-08D0B7B45464}" dt="2022-10-06T11:31:01.117" v="1861"/>
          <pc:sldLayoutMkLst>
            <pc:docMk/>
            <pc:sldMasterMk cId="2989526960" sldId="2147483857"/>
            <pc:sldLayoutMk cId="1511249909" sldId="2147483862"/>
          </pc:sldLayoutMkLst>
        </pc:sldLayoutChg>
        <pc:sldLayoutChg chg="modTransition">
          <pc:chgData name="Michiel Doeven" userId="cb659311-8d6e-437a-97e3-c54c2bd459b2" providerId="ADAL" clId="{F8F5F9AE-797D-44A7-A44E-08D0B7B45464}" dt="2022-10-06T11:31:01.117" v="1861"/>
          <pc:sldLayoutMkLst>
            <pc:docMk/>
            <pc:sldMasterMk cId="2989526960" sldId="2147483857"/>
            <pc:sldLayoutMk cId="1893359458" sldId="2147483863"/>
          </pc:sldLayoutMkLst>
        </pc:sldLayoutChg>
        <pc:sldLayoutChg chg="modTransition">
          <pc:chgData name="Michiel Doeven" userId="cb659311-8d6e-437a-97e3-c54c2bd459b2" providerId="ADAL" clId="{F8F5F9AE-797D-44A7-A44E-08D0B7B45464}" dt="2022-10-06T11:31:01.117" v="1861"/>
          <pc:sldLayoutMkLst>
            <pc:docMk/>
            <pc:sldMasterMk cId="2989526960" sldId="2147483857"/>
            <pc:sldLayoutMk cId="883044884" sldId="2147483864"/>
          </pc:sldLayoutMkLst>
        </pc:sldLayoutChg>
        <pc:sldLayoutChg chg="modTransition">
          <pc:chgData name="Michiel Doeven" userId="cb659311-8d6e-437a-97e3-c54c2bd459b2" providerId="ADAL" clId="{F8F5F9AE-797D-44A7-A44E-08D0B7B45464}" dt="2022-10-06T11:31:01.117" v="1861"/>
          <pc:sldLayoutMkLst>
            <pc:docMk/>
            <pc:sldMasterMk cId="2989526960" sldId="2147483857"/>
            <pc:sldLayoutMk cId="3775910809" sldId="2147483865"/>
          </pc:sldLayoutMkLst>
        </pc:sldLayoutChg>
        <pc:sldLayoutChg chg="modTransition">
          <pc:chgData name="Michiel Doeven" userId="cb659311-8d6e-437a-97e3-c54c2bd459b2" providerId="ADAL" clId="{F8F5F9AE-797D-44A7-A44E-08D0B7B45464}" dt="2022-10-06T11:31:01.117" v="1861"/>
          <pc:sldLayoutMkLst>
            <pc:docMk/>
            <pc:sldMasterMk cId="2989526960" sldId="2147483857"/>
            <pc:sldLayoutMk cId="3551083464" sldId="2147483866"/>
          </pc:sldLayoutMkLst>
        </pc:sldLayoutChg>
        <pc:sldLayoutChg chg="modTransition">
          <pc:chgData name="Michiel Doeven" userId="cb659311-8d6e-437a-97e3-c54c2bd459b2" providerId="ADAL" clId="{F8F5F9AE-797D-44A7-A44E-08D0B7B45464}" dt="2022-10-06T11:31:01.117" v="1861"/>
          <pc:sldLayoutMkLst>
            <pc:docMk/>
            <pc:sldMasterMk cId="2989526960" sldId="2147483857"/>
            <pc:sldLayoutMk cId="3922077261" sldId="2147483867"/>
          </pc:sldLayoutMkLst>
        </pc:sldLayoutChg>
        <pc:sldLayoutChg chg="modTransition">
          <pc:chgData name="Michiel Doeven" userId="cb659311-8d6e-437a-97e3-c54c2bd459b2" providerId="ADAL" clId="{F8F5F9AE-797D-44A7-A44E-08D0B7B45464}" dt="2022-10-06T11:31:01.117" v="1861"/>
          <pc:sldLayoutMkLst>
            <pc:docMk/>
            <pc:sldMasterMk cId="2989526960" sldId="2147483857"/>
            <pc:sldLayoutMk cId="692083567" sldId="2147483868"/>
          </pc:sldLayoutMkLst>
        </pc:sldLayoutChg>
        <pc:sldLayoutChg chg="modTransition">
          <pc:chgData name="Michiel Doeven" userId="cb659311-8d6e-437a-97e3-c54c2bd459b2" providerId="ADAL" clId="{F8F5F9AE-797D-44A7-A44E-08D0B7B45464}" dt="2022-10-06T11:31:01.117" v="1861"/>
          <pc:sldLayoutMkLst>
            <pc:docMk/>
            <pc:sldMasterMk cId="2989526960" sldId="2147483857"/>
            <pc:sldLayoutMk cId="1016987403" sldId="2147483869"/>
          </pc:sldLayoutMkLst>
        </pc:sldLayoutChg>
        <pc:sldLayoutChg chg="modTransition">
          <pc:chgData name="Michiel Doeven" userId="cb659311-8d6e-437a-97e3-c54c2bd459b2" providerId="ADAL" clId="{F8F5F9AE-797D-44A7-A44E-08D0B7B45464}" dt="2022-10-06T11:31:01.117" v="1861"/>
          <pc:sldLayoutMkLst>
            <pc:docMk/>
            <pc:sldMasterMk cId="2989526960" sldId="2147483857"/>
            <pc:sldLayoutMk cId="64119969" sldId="2147483870"/>
          </pc:sldLayoutMkLst>
        </pc:sldLayoutChg>
        <pc:sldLayoutChg chg="modTransition">
          <pc:chgData name="Michiel Doeven" userId="cb659311-8d6e-437a-97e3-c54c2bd459b2" providerId="ADAL" clId="{F8F5F9AE-797D-44A7-A44E-08D0B7B45464}" dt="2022-10-06T11:31:01.117" v="1861"/>
          <pc:sldLayoutMkLst>
            <pc:docMk/>
            <pc:sldMasterMk cId="2989526960" sldId="2147483857"/>
            <pc:sldLayoutMk cId="658864424" sldId="2147483871"/>
          </pc:sldLayoutMkLst>
        </pc:sldLayoutChg>
      </pc:sldMasterChg>
      <pc:sldMasterChg chg="modSldLayout">
        <pc:chgData name="Michiel Doeven" userId="cb659311-8d6e-437a-97e3-c54c2bd459b2" providerId="ADAL" clId="{F8F5F9AE-797D-44A7-A44E-08D0B7B45464}" dt="2022-10-04T19:20:55.190" v="404"/>
        <pc:sldMasterMkLst>
          <pc:docMk/>
          <pc:sldMasterMk cId="3241805222" sldId="2147483872"/>
        </pc:sldMasterMkLst>
        <pc:sldLayoutChg chg="addSp delSp">
          <pc:chgData name="Michiel Doeven" userId="cb659311-8d6e-437a-97e3-c54c2bd459b2" providerId="ADAL" clId="{F8F5F9AE-797D-44A7-A44E-08D0B7B45464}" dt="2022-10-04T19:20:55.190" v="404"/>
          <pc:sldLayoutMkLst>
            <pc:docMk/>
            <pc:sldMasterMk cId="3241805222" sldId="2147483872"/>
            <pc:sldLayoutMk cId="1716418371" sldId="2147483884"/>
          </pc:sldLayoutMkLst>
          <pc:spChg chg="add del">
            <ac:chgData name="Michiel Doeven" userId="cb659311-8d6e-437a-97e3-c54c2bd459b2" providerId="ADAL" clId="{F8F5F9AE-797D-44A7-A44E-08D0B7B45464}" dt="2022-10-04T19:20:55.190" v="404"/>
            <ac:spMkLst>
              <pc:docMk/>
              <pc:sldMasterMk cId="3241805222" sldId="2147483872"/>
              <pc:sldLayoutMk cId="1716418371" sldId="2147483884"/>
              <ac:spMk id="11" creationId="{F00563DF-BA6F-D044-871A-703546637E11}"/>
            </ac:spMkLst>
          </pc:spChg>
          <pc:spChg chg="add del">
            <ac:chgData name="Michiel Doeven" userId="cb659311-8d6e-437a-97e3-c54c2bd459b2" providerId="ADAL" clId="{F8F5F9AE-797D-44A7-A44E-08D0B7B45464}" dt="2022-10-04T19:20:55.190" v="404"/>
            <ac:spMkLst>
              <pc:docMk/>
              <pc:sldMasterMk cId="3241805222" sldId="2147483872"/>
              <pc:sldLayoutMk cId="1716418371" sldId="2147483884"/>
              <ac:spMk id="15" creationId="{AB336166-E9F5-DE4B-94E4-8F4114CC6691}"/>
            </ac:spMkLst>
          </pc:spChg>
          <pc:picChg chg="add del">
            <ac:chgData name="Michiel Doeven" userId="cb659311-8d6e-437a-97e3-c54c2bd459b2" providerId="ADAL" clId="{F8F5F9AE-797D-44A7-A44E-08D0B7B45464}" dt="2022-10-04T19:20:55.190" v="404"/>
            <ac:picMkLst>
              <pc:docMk/>
              <pc:sldMasterMk cId="3241805222" sldId="2147483872"/>
              <pc:sldLayoutMk cId="1716418371" sldId="2147483884"/>
              <ac:picMk id="17" creationId="{3C2DB1FC-D46C-8E42-A7B5-D76715373562}"/>
            </ac:picMkLst>
          </pc:picChg>
        </pc:sldLayoutChg>
        <pc:sldLayoutChg chg="addSp delSp">
          <pc:chgData name="Michiel Doeven" userId="cb659311-8d6e-437a-97e3-c54c2bd459b2" providerId="ADAL" clId="{F8F5F9AE-797D-44A7-A44E-08D0B7B45464}" dt="2022-10-04T19:20:55.190" v="404"/>
          <pc:sldLayoutMkLst>
            <pc:docMk/>
            <pc:sldMasterMk cId="3241805222" sldId="2147483872"/>
            <pc:sldLayoutMk cId="3656105735" sldId="2147483888"/>
          </pc:sldLayoutMkLst>
          <pc:spChg chg="add del">
            <ac:chgData name="Michiel Doeven" userId="cb659311-8d6e-437a-97e3-c54c2bd459b2" providerId="ADAL" clId="{F8F5F9AE-797D-44A7-A44E-08D0B7B45464}" dt="2022-10-04T19:20:55.190" v="404"/>
            <ac:spMkLst>
              <pc:docMk/>
              <pc:sldMasterMk cId="3241805222" sldId="2147483872"/>
              <pc:sldLayoutMk cId="3656105735" sldId="2147483888"/>
              <ac:spMk id="5" creationId="{18280947-593F-3940-A8DC-DBEA7BE3A1FB}"/>
            </ac:spMkLst>
          </pc:spChg>
          <pc:spChg chg="add del">
            <ac:chgData name="Michiel Doeven" userId="cb659311-8d6e-437a-97e3-c54c2bd459b2" providerId="ADAL" clId="{F8F5F9AE-797D-44A7-A44E-08D0B7B45464}" dt="2022-10-04T19:20:55.190" v="404"/>
            <ac:spMkLst>
              <pc:docMk/>
              <pc:sldMasterMk cId="3241805222" sldId="2147483872"/>
              <pc:sldLayoutMk cId="3656105735" sldId="2147483888"/>
              <ac:spMk id="8" creationId="{3A1A9761-8060-4047-89F2-B825D0EF013F}"/>
            </ac:spMkLst>
          </pc:spChg>
          <pc:spChg chg="add del">
            <ac:chgData name="Michiel Doeven" userId="cb659311-8d6e-437a-97e3-c54c2bd459b2" providerId="ADAL" clId="{F8F5F9AE-797D-44A7-A44E-08D0B7B45464}" dt="2022-10-04T19:20:55.190" v="404"/>
            <ac:spMkLst>
              <pc:docMk/>
              <pc:sldMasterMk cId="3241805222" sldId="2147483872"/>
              <pc:sldLayoutMk cId="3656105735" sldId="2147483888"/>
              <ac:spMk id="9" creationId="{5C5D344E-D655-6145-9CDD-559AFF44AC6D}"/>
            </ac:spMkLst>
          </pc:spChg>
          <pc:spChg chg="add del">
            <ac:chgData name="Michiel Doeven" userId="cb659311-8d6e-437a-97e3-c54c2bd459b2" providerId="ADAL" clId="{F8F5F9AE-797D-44A7-A44E-08D0B7B45464}" dt="2022-10-04T19:20:55.190" v="404"/>
            <ac:spMkLst>
              <pc:docMk/>
              <pc:sldMasterMk cId="3241805222" sldId="2147483872"/>
              <pc:sldLayoutMk cId="3656105735" sldId="2147483888"/>
              <ac:spMk id="25" creationId="{EB883CC7-B4D0-2544-8E96-8D660FFDDBE1}"/>
            </ac:spMkLst>
          </pc:spChg>
          <pc:spChg chg="add del">
            <ac:chgData name="Michiel Doeven" userId="cb659311-8d6e-437a-97e3-c54c2bd459b2" providerId="ADAL" clId="{F8F5F9AE-797D-44A7-A44E-08D0B7B45464}" dt="2022-10-04T19:20:55.190" v="404"/>
            <ac:spMkLst>
              <pc:docMk/>
              <pc:sldMasterMk cId="3241805222" sldId="2147483872"/>
              <pc:sldLayoutMk cId="3656105735" sldId="2147483888"/>
              <ac:spMk id="26" creationId="{23FA9983-F96C-304B-AAB9-91653A2B9790}"/>
            </ac:spMkLst>
          </pc:spChg>
          <pc:spChg chg="add del">
            <ac:chgData name="Michiel Doeven" userId="cb659311-8d6e-437a-97e3-c54c2bd459b2" providerId="ADAL" clId="{F8F5F9AE-797D-44A7-A44E-08D0B7B45464}" dt="2022-10-04T19:20:55.190" v="404"/>
            <ac:spMkLst>
              <pc:docMk/>
              <pc:sldMasterMk cId="3241805222" sldId="2147483872"/>
              <pc:sldLayoutMk cId="3656105735" sldId="2147483888"/>
              <ac:spMk id="27" creationId="{0C29FBA5-50AF-E742-8475-C37DF2B437ED}"/>
            </ac:spMkLst>
          </pc:spChg>
          <pc:spChg chg="add del">
            <ac:chgData name="Michiel Doeven" userId="cb659311-8d6e-437a-97e3-c54c2bd459b2" providerId="ADAL" clId="{F8F5F9AE-797D-44A7-A44E-08D0B7B45464}" dt="2022-10-04T19:20:55.190" v="404"/>
            <ac:spMkLst>
              <pc:docMk/>
              <pc:sldMasterMk cId="3241805222" sldId="2147483872"/>
              <pc:sldLayoutMk cId="3656105735" sldId="2147483888"/>
              <ac:spMk id="28" creationId="{449BC259-F675-EC4A-B82B-C2D730137291}"/>
            </ac:spMkLst>
          </pc:spChg>
          <pc:spChg chg="add del">
            <ac:chgData name="Michiel Doeven" userId="cb659311-8d6e-437a-97e3-c54c2bd459b2" providerId="ADAL" clId="{F8F5F9AE-797D-44A7-A44E-08D0B7B45464}" dt="2022-10-04T19:20:55.190" v="404"/>
            <ac:spMkLst>
              <pc:docMk/>
              <pc:sldMasterMk cId="3241805222" sldId="2147483872"/>
              <pc:sldLayoutMk cId="3656105735" sldId="2147483888"/>
              <ac:spMk id="30" creationId="{EF49D078-8F5A-EE4F-99F1-36012D6F4788}"/>
            </ac:spMkLst>
          </pc:spChg>
          <pc:spChg chg="add del">
            <ac:chgData name="Michiel Doeven" userId="cb659311-8d6e-437a-97e3-c54c2bd459b2" providerId="ADAL" clId="{F8F5F9AE-797D-44A7-A44E-08D0B7B45464}" dt="2022-10-04T19:20:55.190" v="404"/>
            <ac:spMkLst>
              <pc:docMk/>
              <pc:sldMasterMk cId="3241805222" sldId="2147483872"/>
              <pc:sldLayoutMk cId="3656105735" sldId="2147483888"/>
              <ac:spMk id="31" creationId="{6FA6EB98-98B5-E448-845A-C3EFF950AED2}"/>
            </ac:spMkLst>
          </pc:spChg>
          <pc:spChg chg="add del">
            <ac:chgData name="Michiel Doeven" userId="cb659311-8d6e-437a-97e3-c54c2bd459b2" providerId="ADAL" clId="{F8F5F9AE-797D-44A7-A44E-08D0B7B45464}" dt="2022-10-04T19:20:55.190" v="404"/>
            <ac:spMkLst>
              <pc:docMk/>
              <pc:sldMasterMk cId="3241805222" sldId="2147483872"/>
              <pc:sldLayoutMk cId="3656105735" sldId="2147483888"/>
              <ac:spMk id="32" creationId="{65084773-DA87-9B45-A3C5-47D3CA46B35E}"/>
            </ac:spMkLst>
          </pc:spChg>
          <pc:picChg chg="add del">
            <ac:chgData name="Michiel Doeven" userId="cb659311-8d6e-437a-97e3-c54c2bd459b2" providerId="ADAL" clId="{F8F5F9AE-797D-44A7-A44E-08D0B7B45464}" dt="2022-10-04T19:20:55.190" v="404"/>
            <ac:picMkLst>
              <pc:docMk/>
              <pc:sldMasterMk cId="3241805222" sldId="2147483872"/>
              <pc:sldLayoutMk cId="3656105735" sldId="2147483888"/>
              <ac:picMk id="7" creationId="{BAAB456E-2D46-DD4D-A7E4-69242872E345}"/>
            </ac:picMkLst>
          </pc:picChg>
        </pc:sldLayoutChg>
        <pc:sldLayoutChg chg="addSp delSp">
          <pc:chgData name="Michiel Doeven" userId="cb659311-8d6e-437a-97e3-c54c2bd459b2" providerId="ADAL" clId="{F8F5F9AE-797D-44A7-A44E-08D0B7B45464}" dt="2022-10-04T19:20:55.190" v="404"/>
          <pc:sldLayoutMkLst>
            <pc:docMk/>
            <pc:sldMasterMk cId="3241805222" sldId="2147483872"/>
            <pc:sldLayoutMk cId="345056386" sldId="2147483889"/>
          </pc:sldLayoutMkLst>
          <pc:spChg chg="add del">
            <ac:chgData name="Michiel Doeven" userId="cb659311-8d6e-437a-97e3-c54c2bd459b2" providerId="ADAL" clId="{F8F5F9AE-797D-44A7-A44E-08D0B7B45464}" dt="2022-10-04T19:20:55.190" v="404"/>
            <ac:spMkLst>
              <pc:docMk/>
              <pc:sldMasterMk cId="3241805222" sldId="2147483872"/>
              <pc:sldLayoutMk cId="345056386" sldId="2147483889"/>
              <ac:spMk id="21" creationId="{88FCB3DA-54D5-8141-8881-D1D9B34AE260}"/>
            </ac:spMkLst>
          </pc:spChg>
          <pc:spChg chg="add del">
            <ac:chgData name="Michiel Doeven" userId="cb659311-8d6e-437a-97e3-c54c2bd459b2" providerId="ADAL" clId="{F8F5F9AE-797D-44A7-A44E-08D0B7B45464}" dt="2022-10-04T19:20:55.190" v="404"/>
            <ac:spMkLst>
              <pc:docMk/>
              <pc:sldMasterMk cId="3241805222" sldId="2147483872"/>
              <pc:sldLayoutMk cId="345056386" sldId="2147483889"/>
              <ac:spMk id="37" creationId="{9C53D877-16CB-B24D-9150-478F46F00325}"/>
            </ac:spMkLst>
          </pc:spChg>
          <pc:spChg chg="add del">
            <ac:chgData name="Michiel Doeven" userId="cb659311-8d6e-437a-97e3-c54c2bd459b2" providerId="ADAL" clId="{F8F5F9AE-797D-44A7-A44E-08D0B7B45464}" dt="2022-10-04T19:20:55.190" v="404"/>
            <ac:spMkLst>
              <pc:docMk/>
              <pc:sldMasterMk cId="3241805222" sldId="2147483872"/>
              <pc:sldLayoutMk cId="345056386" sldId="2147483889"/>
              <ac:spMk id="42" creationId="{339BFD60-5AD7-7A4E-B340-2A81C57294BE}"/>
            </ac:spMkLst>
          </pc:spChg>
          <pc:spChg chg="add del">
            <ac:chgData name="Michiel Doeven" userId="cb659311-8d6e-437a-97e3-c54c2bd459b2" providerId="ADAL" clId="{F8F5F9AE-797D-44A7-A44E-08D0B7B45464}" dt="2022-10-04T19:20:55.190" v="404"/>
            <ac:spMkLst>
              <pc:docMk/>
              <pc:sldMasterMk cId="3241805222" sldId="2147483872"/>
              <pc:sldLayoutMk cId="345056386" sldId="2147483889"/>
              <ac:spMk id="43" creationId="{8AB34171-D286-9349-A52F-180FFE04C179}"/>
            </ac:spMkLst>
          </pc:spChg>
          <pc:spChg chg="add del">
            <ac:chgData name="Michiel Doeven" userId="cb659311-8d6e-437a-97e3-c54c2bd459b2" providerId="ADAL" clId="{F8F5F9AE-797D-44A7-A44E-08D0B7B45464}" dt="2022-10-04T19:20:55.190" v="404"/>
            <ac:spMkLst>
              <pc:docMk/>
              <pc:sldMasterMk cId="3241805222" sldId="2147483872"/>
              <pc:sldLayoutMk cId="345056386" sldId="2147483889"/>
              <ac:spMk id="44" creationId="{5AB2735C-4C0D-BF42-9446-8C9E5B9BA1C6}"/>
            </ac:spMkLst>
          </pc:spChg>
          <pc:spChg chg="add del">
            <ac:chgData name="Michiel Doeven" userId="cb659311-8d6e-437a-97e3-c54c2bd459b2" providerId="ADAL" clId="{F8F5F9AE-797D-44A7-A44E-08D0B7B45464}" dt="2022-10-04T19:20:55.190" v="404"/>
            <ac:spMkLst>
              <pc:docMk/>
              <pc:sldMasterMk cId="3241805222" sldId="2147483872"/>
              <pc:sldLayoutMk cId="345056386" sldId="2147483889"/>
              <ac:spMk id="45" creationId="{5A0CED45-1802-814E-B14D-011F7C0A5DE3}"/>
            </ac:spMkLst>
          </pc:spChg>
          <pc:spChg chg="add del">
            <ac:chgData name="Michiel Doeven" userId="cb659311-8d6e-437a-97e3-c54c2bd459b2" providerId="ADAL" clId="{F8F5F9AE-797D-44A7-A44E-08D0B7B45464}" dt="2022-10-04T19:20:55.190" v="404"/>
            <ac:spMkLst>
              <pc:docMk/>
              <pc:sldMasterMk cId="3241805222" sldId="2147483872"/>
              <pc:sldLayoutMk cId="345056386" sldId="2147483889"/>
              <ac:spMk id="48" creationId="{10984B9B-C922-2A4D-BF80-61E397C7AE33}"/>
            </ac:spMkLst>
          </pc:spChg>
          <pc:picChg chg="add del">
            <ac:chgData name="Michiel Doeven" userId="cb659311-8d6e-437a-97e3-c54c2bd459b2" providerId="ADAL" clId="{F8F5F9AE-797D-44A7-A44E-08D0B7B45464}" dt="2022-10-04T19:20:55.190" v="404"/>
            <ac:picMkLst>
              <pc:docMk/>
              <pc:sldMasterMk cId="3241805222" sldId="2147483872"/>
              <pc:sldLayoutMk cId="345056386" sldId="2147483889"/>
              <ac:picMk id="7" creationId="{BAAB456E-2D46-DD4D-A7E4-69242872E345}"/>
            </ac:picMkLst>
          </pc:picChg>
        </pc:sldLayoutChg>
      </pc:sldMasterChg>
      <pc:sldMasterChg chg="modSldLayout">
        <pc:chgData name="Michiel Doeven" userId="cb659311-8d6e-437a-97e3-c54c2bd459b2" providerId="ADAL" clId="{F8F5F9AE-797D-44A7-A44E-08D0B7B45464}" dt="2022-10-04T19:22:50.065" v="424"/>
        <pc:sldMasterMkLst>
          <pc:docMk/>
          <pc:sldMasterMk cId="4053971571" sldId="2147483872"/>
        </pc:sldMasterMkLst>
        <pc:sldLayoutChg chg="addSp delSp">
          <pc:chgData name="Michiel Doeven" userId="cb659311-8d6e-437a-97e3-c54c2bd459b2" providerId="ADAL" clId="{F8F5F9AE-797D-44A7-A44E-08D0B7B45464}" dt="2022-10-04T19:22:50.065" v="424"/>
          <pc:sldLayoutMkLst>
            <pc:docMk/>
            <pc:sldMasterMk cId="4053971571" sldId="2147483872"/>
            <pc:sldLayoutMk cId="2144518653" sldId="2147483884"/>
          </pc:sldLayoutMkLst>
          <pc:spChg chg="add del">
            <ac:chgData name="Michiel Doeven" userId="cb659311-8d6e-437a-97e3-c54c2bd459b2" providerId="ADAL" clId="{F8F5F9AE-797D-44A7-A44E-08D0B7B45464}" dt="2022-10-04T19:22:50.065" v="424"/>
            <ac:spMkLst>
              <pc:docMk/>
              <pc:sldMasterMk cId="4053971571" sldId="2147483872"/>
              <pc:sldLayoutMk cId="2144518653" sldId="2147483884"/>
              <ac:spMk id="11" creationId="{F00563DF-BA6F-D044-871A-703546637E11}"/>
            </ac:spMkLst>
          </pc:spChg>
          <pc:spChg chg="add del">
            <ac:chgData name="Michiel Doeven" userId="cb659311-8d6e-437a-97e3-c54c2bd459b2" providerId="ADAL" clId="{F8F5F9AE-797D-44A7-A44E-08D0B7B45464}" dt="2022-10-04T19:22:50.065" v="424"/>
            <ac:spMkLst>
              <pc:docMk/>
              <pc:sldMasterMk cId="4053971571" sldId="2147483872"/>
              <pc:sldLayoutMk cId="2144518653" sldId="2147483884"/>
              <ac:spMk id="15" creationId="{AB336166-E9F5-DE4B-94E4-8F4114CC6691}"/>
            </ac:spMkLst>
          </pc:spChg>
          <pc:picChg chg="add del">
            <ac:chgData name="Michiel Doeven" userId="cb659311-8d6e-437a-97e3-c54c2bd459b2" providerId="ADAL" clId="{F8F5F9AE-797D-44A7-A44E-08D0B7B45464}" dt="2022-10-04T19:22:50.065" v="424"/>
            <ac:picMkLst>
              <pc:docMk/>
              <pc:sldMasterMk cId="4053971571" sldId="2147483872"/>
              <pc:sldLayoutMk cId="2144518653" sldId="2147483884"/>
              <ac:picMk id="17" creationId="{3C2DB1FC-D46C-8E42-A7B5-D76715373562}"/>
            </ac:picMkLst>
          </pc:picChg>
        </pc:sldLayoutChg>
        <pc:sldLayoutChg chg="addSp delSp">
          <pc:chgData name="Michiel Doeven" userId="cb659311-8d6e-437a-97e3-c54c2bd459b2" providerId="ADAL" clId="{F8F5F9AE-797D-44A7-A44E-08D0B7B45464}" dt="2022-10-04T19:22:50.065" v="424"/>
          <pc:sldLayoutMkLst>
            <pc:docMk/>
            <pc:sldMasterMk cId="4053971571" sldId="2147483872"/>
            <pc:sldLayoutMk cId="2780140718" sldId="2147483888"/>
          </pc:sldLayoutMkLst>
          <pc:spChg chg="add del">
            <ac:chgData name="Michiel Doeven" userId="cb659311-8d6e-437a-97e3-c54c2bd459b2" providerId="ADAL" clId="{F8F5F9AE-797D-44A7-A44E-08D0B7B45464}" dt="2022-10-04T19:22:50.065" v="424"/>
            <ac:spMkLst>
              <pc:docMk/>
              <pc:sldMasterMk cId="4053971571" sldId="2147483872"/>
              <pc:sldLayoutMk cId="2780140718" sldId="2147483888"/>
              <ac:spMk id="5" creationId="{18280947-593F-3940-A8DC-DBEA7BE3A1FB}"/>
            </ac:spMkLst>
          </pc:spChg>
          <pc:spChg chg="add del">
            <ac:chgData name="Michiel Doeven" userId="cb659311-8d6e-437a-97e3-c54c2bd459b2" providerId="ADAL" clId="{F8F5F9AE-797D-44A7-A44E-08D0B7B45464}" dt="2022-10-04T19:22:50.065" v="424"/>
            <ac:spMkLst>
              <pc:docMk/>
              <pc:sldMasterMk cId="4053971571" sldId="2147483872"/>
              <pc:sldLayoutMk cId="2780140718" sldId="2147483888"/>
              <ac:spMk id="8" creationId="{3A1A9761-8060-4047-89F2-B825D0EF013F}"/>
            </ac:spMkLst>
          </pc:spChg>
          <pc:spChg chg="add del">
            <ac:chgData name="Michiel Doeven" userId="cb659311-8d6e-437a-97e3-c54c2bd459b2" providerId="ADAL" clId="{F8F5F9AE-797D-44A7-A44E-08D0B7B45464}" dt="2022-10-04T19:22:50.065" v="424"/>
            <ac:spMkLst>
              <pc:docMk/>
              <pc:sldMasterMk cId="4053971571" sldId="2147483872"/>
              <pc:sldLayoutMk cId="2780140718" sldId="2147483888"/>
              <ac:spMk id="9" creationId="{5C5D344E-D655-6145-9CDD-559AFF44AC6D}"/>
            </ac:spMkLst>
          </pc:spChg>
          <pc:spChg chg="add del">
            <ac:chgData name="Michiel Doeven" userId="cb659311-8d6e-437a-97e3-c54c2bd459b2" providerId="ADAL" clId="{F8F5F9AE-797D-44A7-A44E-08D0B7B45464}" dt="2022-10-04T19:22:50.065" v="424"/>
            <ac:spMkLst>
              <pc:docMk/>
              <pc:sldMasterMk cId="4053971571" sldId="2147483872"/>
              <pc:sldLayoutMk cId="2780140718" sldId="2147483888"/>
              <ac:spMk id="25" creationId="{EB883CC7-B4D0-2544-8E96-8D660FFDDBE1}"/>
            </ac:spMkLst>
          </pc:spChg>
          <pc:spChg chg="add del">
            <ac:chgData name="Michiel Doeven" userId="cb659311-8d6e-437a-97e3-c54c2bd459b2" providerId="ADAL" clId="{F8F5F9AE-797D-44A7-A44E-08D0B7B45464}" dt="2022-10-04T19:22:50.065" v="424"/>
            <ac:spMkLst>
              <pc:docMk/>
              <pc:sldMasterMk cId="4053971571" sldId="2147483872"/>
              <pc:sldLayoutMk cId="2780140718" sldId="2147483888"/>
              <ac:spMk id="26" creationId="{23FA9983-F96C-304B-AAB9-91653A2B9790}"/>
            </ac:spMkLst>
          </pc:spChg>
          <pc:spChg chg="add del">
            <ac:chgData name="Michiel Doeven" userId="cb659311-8d6e-437a-97e3-c54c2bd459b2" providerId="ADAL" clId="{F8F5F9AE-797D-44A7-A44E-08D0B7B45464}" dt="2022-10-04T19:22:50.065" v="424"/>
            <ac:spMkLst>
              <pc:docMk/>
              <pc:sldMasterMk cId="4053971571" sldId="2147483872"/>
              <pc:sldLayoutMk cId="2780140718" sldId="2147483888"/>
              <ac:spMk id="27" creationId="{0C29FBA5-50AF-E742-8475-C37DF2B437ED}"/>
            </ac:spMkLst>
          </pc:spChg>
          <pc:spChg chg="add del">
            <ac:chgData name="Michiel Doeven" userId="cb659311-8d6e-437a-97e3-c54c2bd459b2" providerId="ADAL" clId="{F8F5F9AE-797D-44A7-A44E-08D0B7B45464}" dt="2022-10-04T19:22:50.065" v="424"/>
            <ac:spMkLst>
              <pc:docMk/>
              <pc:sldMasterMk cId="4053971571" sldId="2147483872"/>
              <pc:sldLayoutMk cId="2780140718" sldId="2147483888"/>
              <ac:spMk id="28" creationId="{449BC259-F675-EC4A-B82B-C2D730137291}"/>
            </ac:spMkLst>
          </pc:spChg>
          <pc:spChg chg="add del">
            <ac:chgData name="Michiel Doeven" userId="cb659311-8d6e-437a-97e3-c54c2bd459b2" providerId="ADAL" clId="{F8F5F9AE-797D-44A7-A44E-08D0B7B45464}" dt="2022-10-04T19:22:50.065" v="424"/>
            <ac:spMkLst>
              <pc:docMk/>
              <pc:sldMasterMk cId="4053971571" sldId="2147483872"/>
              <pc:sldLayoutMk cId="2780140718" sldId="2147483888"/>
              <ac:spMk id="30" creationId="{EF49D078-8F5A-EE4F-99F1-36012D6F4788}"/>
            </ac:spMkLst>
          </pc:spChg>
          <pc:spChg chg="add del">
            <ac:chgData name="Michiel Doeven" userId="cb659311-8d6e-437a-97e3-c54c2bd459b2" providerId="ADAL" clId="{F8F5F9AE-797D-44A7-A44E-08D0B7B45464}" dt="2022-10-04T19:22:50.065" v="424"/>
            <ac:spMkLst>
              <pc:docMk/>
              <pc:sldMasterMk cId="4053971571" sldId="2147483872"/>
              <pc:sldLayoutMk cId="2780140718" sldId="2147483888"/>
              <ac:spMk id="31" creationId="{6FA6EB98-98B5-E448-845A-C3EFF950AED2}"/>
            </ac:spMkLst>
          </pc:spChg>
          <pc:spChg chg="add del">
            <ac:chgData name="Michiel Doeven" userId="cb659311-8d6e-437a-97e3-c54c2bd459b2" providerId="ADAL" clId="{F8F5F9AE-797D-44A7-A44E-08D0B7B45464}" dt="2022-10-04T19:22:50.065" v="424"/>
            <ac:spMkLst>
              <pc:docMk/>
              <pc:sldMasterMk cId="4053971571" sldId="2147483872"/>
              <pc:sldLayoutMk cId="2780140718" sldId="2147483888"/>
              <ac:spMk id="32" creationId="{65084773-DA87-9B45-A3C5-47D3CA46B35E}"/>
            </ac:spMkLst>
          </pc:spChg>
          <pc:picChg chg="add del">
            <ac:chgData name="Michiel Doeven" userId="cb659311-8d6e-437a-97e3-c54c2bd459b2" providerId="ADAL" clId="{F8F5F9AE-797D-44A7-A44E-08D0B7B45464}" dt="2022-10-04T19:22:50.065" v="424"/>
            <ac:picMkLst>
              <pc:docMk/>
              <pc:sldMasterMk cId="4053971571" sldId="2147483872"/>
              <pc:sldLayoutMk cId="2780140718" sldId="2147483888"/>
              <ac:picMk id="7" creationId="{BAAB456E-2D46-DD4D-A7E4-69242872E345}"/>
            </ac:picMkLst>
          </pc:picChg>
        </pc:sldLayoutChg>
        <pc:sldLayoutChg chg="addSp delSp">
          <pc:chgData name="Michiel Doeven" userId="cb659311-8d6e-437a-97e3-c54c2bd459b2" providerId="ADAL" clId="{F8F5F9AE-797D-44A7-A44E-08D0B7B45464}" dt="2022-10-04T19:22:50.065" v="424"/>
          <pc:sldLayoutMkLst>
            <pc:docMk/>
            <pc:sldMasterMk cId="4053971571" sldId="2147483872"/>
            <pc:sldLayoutMk cId="2166245472" sldId="2147483889"/>
          </pc:sldLayoutMkLst>
          <pc:spChg chg="add del">
            <ac:chgData name="Michiel Doeven" userId="cb659311-8d6e-437a-97e3-c54c2bd459b2" providerId="ADAL" clId="{F8F5F9AE-797D-44A7-A44E-08D0B7B45464}" dt="2022-10-04T19:22:50.065" v="424"/>
            <ac:spMkLst>
              <pc:docMk/>
              <pc:sldMasterMk cId="4053971571" sldId="2147483872"/>
              <pc:sldLayoutMk cId="2166245472" sldId="2147483889"/>
              <ac:spMk id="21" creationId="{88FCB3DA-54D5-8141-8881-D1D9B34AE260}"/>
            </ac:spMkLst>
          </pc:spChg>
          <pc:spChg chg="add del">
            <ac:chgData name="Michiel Doeven" userId="cb659311-8d6e-437a-97e3-c54c2bd459b2" providerId="ADAL" clId="{F8F5F9AE-797D-44A7-A44E-08D0B7B45464}" dt="2022-10-04T19:22:50.065" v="424"/>
            <ac:spMkLst>
              <pc:docMk/>
              <pc:sldMasterMk cId="4053971571" sldId="2147483872"/>
              <pc:sldLayoutMk cId="2166245472" sldId="2147483889"/>
              <ac:spMk id="37" creationId="{9C53D877-16CB-B24D-9150-478F46F00325}"/>
            </ac:spMkLst>
          </pc:spChg>
          <pc:spChg chg="add del">
            <ac:chgData name="Michiel Doeven" userId="cb659311-8d6e-437a-97e3-c54c2bd459b2" providerId="ADAL" clId="{F8F5F9AE-797D-44A7-A44E-08D0B7B45464}" dt="2022-10-04T19:22:50.065" v="424"/>
            <ac:spMkLst>
              <pc:docMk/>
              <pc:sldMasterMk cId="4053971571" sldId="2147483872"/>
              <pc:sldLayoutMk cId="2166245472" sldId="2147483889"/>
              <ac:spMk id="42" creationId="{339BFD60-5AD7-7A4E-B340-2A81C57294BE}"/>
            </ac:spMkLst>
          </pc:spChg>
          <pc:spChg chg="add del">
            <ac:chgData name="Michiel Doeven" userId="cb659311-8d6e-437a-97e3-c54c2bd459b2" providerId="ADAL" clId="{F8F5F9AE-797D-44A7-A44E-08D0B7B45464}" dt="2022-10-04T19:22:50.065" v="424"/>
            <ac:spMkLst>
              <pc:docMk/>
              <pc:sldMasterMk cId="4053971571" sldId="2147483872"/>
              <pc:sldLayoutMk cId="2166245472" sldId="2147483889"/>
              <ac:spMk id="43" creationId="{8AB34171-D286-9349-A52F-180FFE04C179}"/>
            </ac:spMkLst>
          </pc:spChg>
          <pc:spChg chg="add del">
            <ac:chgData name="Michiel Doeven" userId="cb659311-8d6e-437a-97e3-c54c2bd459b2" providerId="ADAL" clId="{F8F5F9AE-797D-44A7-A44E-08D0B7B45464}" dt="2022-10-04T19:22:50.065" v="424"/>
            <ac:spMkLst>
              <pc:docMk/>
              <pc:sldMasterMk cId="4053971571" sldId="2147483872"/>
              <pc:sldLayoutMk cId="2166245472" sldId="2147483889"/>
              <ac:spMk id="44" creationId="{5AB2735C-4C0D-BF42-9446-8C9E5B9BA1C6}"/>
            </ac:spMkLst>
          </pc:spChg>
          <pc:spChg chg="add del">
            <ac:chgData name="Michiel Doeven" userId="cb659311-8d6e-437a-97e3-c54c2bd459b2" providerId="ADAL" clId="{F8F5F9AE-797D-44A7-A44E-08D0B7B45464}" dt="2022-10-04T19:22:50.065" v="424"/>
            <ac:spMkLst>
              <pc:docMk/>
              <pc:sldMasterMk cId="4053971571" sldId="2147483872"/>
              <pc:sldLayoutMk cId="2166245472" sldId="2147483889"/>
              <ac:spMk id="45" creationId="{5A0CED45-1802-814E-B14D-011F7C0A5DE3}"/>
            </ac:spMkLst>
          </pc:spChg>
          <pc:spChg chg="add del">
            <ac:chgData name="Michiel Doeven" userId="cb659311-8d6e-437a-97e3-c54c2bd459b2" providerId="ADAL" clId="{F8F5F9AE-797D-44A7-A44E-08D0B7B45464}" dt="2022-10-04T19:22:50.065" v="424"/>
            <ac:spMkLst>
              <pc:docMk/>
              <pc:sldMasterMk cId="4053971571" sldId="2147483872"/>
              <pc:sldLayoutMk cId="2166245472" sldId="2147483889"/>
              <ac:spMk id="48" creationId="{10984B9B-C922-2A4D-BF80-61E397C7AE33}"/>
            </ac:spMkLst>
          </pc:spChg>
          <pc:picChg chg="add del">
            <ac:chgData name="Michiel Doeven" userId="cb659311-8d6e-437a-97e3-c54c2bd459b2" providerId="ADAL" clId="{F8F5F9AE-797D-44A7-A44E-08D0B7B45464}" dt="2022-10-04T19:22:50.065" v="424"/>
            <ac:picMkLst>
              <pc:docMk/>
              <pc:sldMasterMk cId="4053971571" sldId="2147483872"/>
              <pc:sldLayoutMk cId="2166245472" sldId="2147483889"/>
              <ac:picMk id="7" creationId="{BAAB456E-2D46-DD4D-A7E4-69242872E345}"/>
            </ac:picMkLst>
          </pc:picChg>
        </pc:sldLayoutChg>
      </pc:sldMasterChg>
    </pc:docChg>
  </pc:docChgLst>
  <pc:docChgLst>
    <pc:chgData name="Michiel Doeven" userId="cb659311-8d6e-437a-97e3-c54c2bd459b2" providerId="ADAL" clId="{F31C787A-9F49-4C2B-89C4-33DBCB61A1C6}"/>
    <pc:docChg chg="undo redo custSel addSld delSld modSld">
      <pc:chgData name="Michiel Doeven" userId="cb659311-8d6e-437a-97e3-c54c2bd459b2" providerId="ADAL" clId="{F31C787A-9F49-4C2B-89C4-33DBCB61A1C6}" dt="2021-06-24T14:26:48.355" v="1796" actId="1038"/>
      <pc:docMkLst>
        <pc:docMk/>
      </pc:docMkLst>
      <pc:sldChg chg="modSp del mod">
        <pc:chgData name="Michiel Doeven" userId="cb659311-8d6e-437a-97e3-c54c2bd459b2" providerId="ADAL" clId="{F31C787A-9F49-4C2B-89C4-33DBCB61A1C6}" dt="2021-06-20T19:51:33.458" v="136" actId="2696"/>
        <pc:sldMkLst>
          <pc:docMk/>
          <pc:sldMk cId="183312472" sldId="256"/>
        </pc:sldMkLst>
        <pc:spChg chg="mod">
          <ac:chgData name="Michiel Doeven" userId="cb659311-8d6e-437a-97e3-c54c2bd459b2" providerId="ADAL" clId="{F31C787A-9F49-4C2B-89C4-33DBCB61A1C6}" dt="2021-06-20T19:50:52.406" v="55" actId="20577"/>
          <ac:spMkLst>
            <pc:docMk/>
            <pc:sldMk cId="183312472" sldId="256"/>
            <ac:spMk id="2" creationId="{F4729B96-24B6-1846-BE08-EA32EE69EAB2}"/>
          </ac:spMkLst>
        </pc:spChg>
        <pc:spChg chg="mod">
          <ac:chgData name="Michiel Doeven" userId="cb659311-8d6e-437a-97e3-c54c2bd459b2" providerId="ADAL" clId="{F31C787A-9F49-4C2B-89C4-33DBCB61A1C6}" dt="2021-06-20T19:51:01.532" v="78" actId="20577"/>
          <ac:spMkLst>
            <pc:docMk/>
            <pc:sldMk cId="183312472" sldId="256"/>
            <ac:spMk id="3" creationId="{E3FBEE49-8DE0-2C43-BA79-848B1521FAF8}"/>
          </ac:spMkLst>
        </pc:spChg>
      </pc:sldChg>
      <pc:sldChg chg="modSp new mod">
        <pc:chgData name="Michiel Doeven" userId="cb659311-8d6e-437a-97e3-c54c2bd459b2" providerId="ADAL" clId="{F31C787A-9F49-4C2B-89C4-33DBCB61A1C6}" dt="2021-06-20T19:53:03.061" v="140" actId="27636"/>
        <pc:sldMkLst>
          <pc:docMk/>
          <pc:sldMk cId="1637874500" sldId="257"/>
        </pc:sldMkLst>
        <pc:spChg chg="mod">
          <ac:chgData name="Michiel Doeven" userId="cb659311-8d6e-437a-97e3-c54c2bd459b2" providerId="ADAL" clId="{F31C787A-9F49-4C2B-89C4-33DBCB61A1C6}" dt="2021-06-20T19:51:29.067" v="135" actId="20577"/>
          <ac:spMkLst>
            <pc:docMk/>
            <pc:sldMk cId="1637874500" sldId="257"/>
            <ac:spMk id="3" creationId="{EEDEB368-7F11-400C-A221-3F27ECECA271}"/>
          </ac:spMkLst>
        </pc:spChg>
        <pc:spChg chg="mod">
          <ac:chgData name="Michiel Doeven" userId="cb659311-8d6e-437a-97e3-c54c2bd459b2" providerId="ADAL" clId="{F31C787A-9F49-4C2B-89C4-33DBCB61A1C6}" dt="2021-06-20T19:51:22.329" v="113" actId="20577"/>
          <ac:spMkLst>
            <pc:docMk/>
            <pc:sldMk cId="1637874500" sldId="257"/>
            <ac:spMk id="4" creationId="{33CDBAD9-D1F0-4AE5-8A6E-65B03248FC71}"/>
          </ac:spMkLst>
        </pc:spChg>
        <pc:spChg chg="mod">
          <ac:chgData name="Michiel Doeven" userId="cb659311-8d6e-437a-97e3-c54c2bd459b2" providerId="ADAL" clId="{F31C787A-9F49-4C2B-89C4-33DBCB61A1C6}" dt="2021-06-20T19:53:03.061" v="140" actId="27636"/>
          <ac:spMkLst>
            <pc:docMk/>
            <pc:sldMk cId="1637874500" sldId="257"/>
            <ac:spMk id="5" creationId="{017ABDBB-C250-4CCD-8DE9-7DDB9D876C94}"/>
          </ac:spMkLst>
        </pc:spChg>
      </pc:sldChg>
      <pc:sldChg chg="addSp delSp modSp new mod modTransition">
        <pc:chgData name="Michiel Doeven" userId="cb659311-8d6e-437a-97e3-c54c2bd459b2" providerId="ADAL" clId="{F31C787A-9F49-4C2B-89C4-33DBCB61A1C6}" dt="2021-06-24T09:49:57.019" v="1487"/>
        <pc:sldMkLst>
          <pc:docMk/>
          <pc:sldMk cId="1408647053" sldId="258"/>
        </pc:sldMkLst>
        <pc:spChg chg="del">
          <ac:chgData name="Michiel Doeven" userId="cb659311-8d6e-437a-97e3-c54c2bd459b2" providerId="ADAL" clId="{F31C787A-9F49-4C2B-89C4-33DBCB61A1C6}" dt="2021-06-20T19:53:02.410" v="138" actId="931"/>
          <ac:spMkLst>
            <pc:docMk/>
            <pc:sldMk cId="1408647053" sldId="258"/>
            <ac:spMk id="2" creationId="{EF1E1921-8226-4D00-88F7-CCB41C35BD5F}"/>
          </ac:spMkLst>
        </pc:spChg>
        <pc:spChg chg="mod">
          <ac:chgData name="Michiel Doeven" userId="cb659311-8d6e-437a-97e3-c54c2bd459b2" providerId="ADAL" clId="{F31C787A-9F49-4C2B-89C4-33DBCB61A1C6}" dt="2021-06-20T20:41:33.126" v="497" actId="20577"/>
          <ac:spMkLst>
            <pc:docMk/>
            <pc:sldMk cId="1408647053" sldId="258"/>
            <ac:spMk id="3" creationId="{6AB5B1D7-E859-424E-A5CD-667A944EFD85}"/>
          </ac:spMkLst>
        </pc:spChg>
        <pc:spChg chg="mod">
          <ac:chgData name="Michiel Doeven" userId="cb659311-8d6e-437a-97e3-c54c2bd459b2" providerId="ADAL" clId="{F31C787A-9F49-4C2B-89C4-33DBCB61A1C6}" dt="2021-06-20T19:53:02.980" v="139" actId="27636"/>
          <ac:spMkLst>
            <pc:docMk/>
            <pc:sldMk cId="1408647053" sldId="258"/>
            <ac:spMk id="4" creationId="{FF08121A-7338-4821-8AF9-20BA2CC81923}"/>
          </ac:spMkLst>
        </pc:spChg>
        <pc:spChg chg="mod">
          <ac:chgData name="Michiel Doeven" userId="cb659311-8d6e-437a-97e3-c54c2bd459b2" providerId="ADAL" clId="{F31C787A-9F49-4C2B-89C4-33DBCB61A1C6}" dt="2021-06-24T05:38:01.216" v="996" actId="20577"/>
          <ac:spMkLst>
            <pc:docMk/>
            <pc:sldMk cId="1408647053" sldId="258"/>
            <ac:spMk id="6" creationId="{8EDBA8C8-EEE5-4694-B430-F63A732A22FB}"/>
          </ac:spMkLst>
        </pc:spChg>
        <pc:spChg chg="del">
          <ac:chgData name="Michiel Doeven" userId="cb659311-8d6e-437a-97e3-c54c2bd459b2" providerId="ADAL" clId="{F31C787A-9F49-4C2B-89C4-33DBCB61A1C6}" dt="2021-06-20T20:29:16.041" v="428" actId="478"/>
          <ac:spMkLst>
            <pc:docMk/>
            <pc:sldMk cId="1408647053" sldId="258"/>
            <ac:spMk id="7" creationId="{C797DA48-0164-43C7-8C6E-ECEA2A072243}"/>
          </ac:spMkLst>
        </pc:spChg>
        <pc:spChg chg="mod">
          <ac:chgData name="Michiel Doeven" userId="cb659311-8d6e-437a-97e3-c54c2bd459b2" providerId="ADAL" clId="{F31C787A-9F49-4C2B-89C4-33DBCB61A1C6}" dt="2021-06-20T20:31:03.738" v="431" actId="403"/>
          <ac:spMkLst>
            <pc:docMk/>
            <pc:sldMk cId="1408647053" sldId="258"/>
            <ac:spMk id="8" creationId="{FC4CE174-AE5A-43E3-80DE-3988A59CAB7A}"/>
          </ac:spMkLst>
        </pc:spChg>
        <pc:picChg chg="add mod">
          <ac:chgData name="Michiel Doeven" userId="cb659311-8d6e-437a-97e3-c54c2bd459b2" providerId="ADAL" clId="{F31C787A-9F49-4C2B-89C4-33DBCB61A1C6}" dt="2021-06-20T19:53:02.410" v="138" actId="931"/>
          <ac:picMkLst>
            <pc:docMk/>
            <pc:sldMk cId="1408647053" sldId="258"/>
            <ac:picMk id="10" creationId="{91C7EB2D-23D0-47A4-9623-4A8FF8AF4455}"/>
          </ac:picMkLst>
        </pc:picChg>
      </pc:sldChg>
      <pc:sldChg chg="addSp delSp modSp new mod modTransition addAnim delAnim modAnim modNotesTx">
        <pc:chgData name="Michiel Doeven" userId="cb659311-8d6e-437a-97e3-c54c2bd459b2" providerId="ADAL" clId="{F31C787A-9F49-4C2B-89C4-33DBCB61A1C6}" dt="2021-06-24T10:49:14.708" v="1517"/>
        <pc:sldMkLst>
          <pc:docMk/>
          <pc:sldMk cId="2182641075" sldId="259"/>
        </pc:sldMkLst>
        <pc:spChg chg="del">
          <ac:chgData name="Michiel Doeven" userId="cb659311-8d6e-437a-97e3-c54c2bd459b2" providerId="ADAL" clId="{F31C787A-9F49-4C2B-89C4-33DBCB61A1C6}" dt="2021-06-20T20:25:32.240" v="397" actId="931"/>
          <ac:spMkLst>
            <pc:docMk/>
            <pc:sldMk cId="2182641075" sldId="259"/>
            <ac:spMk id="3" creationId="{4079DA9B-625B-48E9-930A-6558684AA65F}"/>
          </ac:spMkLst>
        </pc:spChg>
        <pc:spChg chg="mod">
          <ac:chgData name="Michiel Doeven" userId="cb659311-8d6e-437a-97e3-c54c2bd459b2" providerId="ADAL" clId="{F31C787A-9F49-4C2B-89C4-33DBCB61A1C6}" dt="2021-06-20T20:41:42.678" v="499" actId="20577"/>
          <ac:spMkLst>
            <pc:docMk/>
            <pc:sldMk cId="2182641075" sldId="259"/>
            <ac:spMk id="4" creationId="{8B81731E-0195-4B6F-B620-0D0C7D4D3573}"/>
          </ac:spMkLst>
        </pc:spChg>
        <pc:spChg chg="mod modVis">
          <ac:chgData name="Michiel Doeven" userId="cb659311-8d6e-437a-97e3-c54c2bd459b2" providerId="ADAL" clId="{F31C787A-9F49-4C2B-89C4-33DBCB61A1C6}" dt="2021-06-21T21:00:26.642" v="941" actId="33935"/>
          <ac:spMkLst>
            <pc:docMk/>
            <pc:sldMk cId="2182641075" sldId="259"/>
            <ac:spMk id="5" creationId="{02970A46-1C2F-40FC-90CA-E54273DF4324}"/>
          </ac:spMkLst>
        </pc:spChg>
        <pc:spChg chg="mod modVis">
          <ac:chgData name="Michiel Doeven" userId="cb659311-8d6e-437a-97e3-c54c2bd459b2" providerId="ADAL" clId="{F31C787A-9F49-4C2B-89C4-33DBCB61A1C6}" dt="2021-06-21T21:00:26.642" v="941" actId="33935"/>
          <ac:spMkLst>
            <pc:docMk/>
            <pc:sldMk cId="2182641075" sldId="259"/>
            <ac:spMk id="6" creationId="{C67887DC-DD08-4E79-93A2-200DFBFAE22F}"/>
          </ac:spMkLst>
        </pc:spChg>
        <pc:spChg chg="add mod modVis">
          <ac:chgData name="Michiel Doeven" userId="cb659311-8d6e-437a-97e3-c54c2bd459b2" providerId="ADAL" clId="{F31C787A-9F49-4C2B-89C4-33DBCB61A1C6}" dt="2021-06-21T21:00:26.642" v="941" actId="33935"/>
          <ac:spMkLst>
            <pc:docMk/>
            <pc:sldMk cId="2182641075" sldId="259"/>
            <ac:spMk id="7" creationId="{6274A865-0CCE-46FA-9236-6F33F393E1EC}"/>
          </ac:spMkLst>
        </pc:spChg>
        <pc:spChg chg="add mod ord modVis">
          <ac:chgData name="Michiel Doeven" userId="cb659311-8d6e-437a-97e3-c54c2bd459b2" providerId="ADAL" clId="{F31C787A-9F49-4C2B-89C4-33DBCB61A1C6}" dt="2021-06-21T21:00:16.678" v="940" actId="20577"/>
          <ac:spMkLst>
            <pc:docMk/>
            <pc:sldMk cId="2182641075" sldId="259"/>
            <ac:spMk id="9" creationId="{984DEC79-E558-449F-AB8A-00EAE6AF87DE}"/>
          </ac:spMkLst>
        </pc:spChg>
        <pc:spChg chg="add mod modVis">
          <ac:chgData name="Michiel Doeven" userId="cb659311-8d6e-437a-97e3-c54c2bd459b2" providerId="ADAL" clId="{F31C787A-9F49-4C2B-89C4-33DBCB61A1C6}" dt="2021-06-24T10:49:14.708" v="1517"/>
          <ac:spMkLst>
            <pc:docMk/>
            <pc:sldMk cId="2182641075" sldId="259"/>
            <ac:spMk id="10" creationId="{19ACB3D7-AF95-4DE7-9B61-BCF4212F83A7}"/>
          </ac:spMkLst>
        </pc:spChg>
        <pc:picChg chg="add mod">
          <ac:chgData name="Michiel Doeven" userId="cb659311-8d6e-437a-97e3-c54c2bd459b2" providerId="ADAL" clId="{F31C787A-9F49-4C2B-89C4-33DBCB61A1C6}" dt="2021-06-20T20:25:32.240" v="397" actId="931"/>
          <ac:picMkLst>
            <pc:docMk/>
            <pc:sldMk cId="2182641075" sldId="259"/>
            <ac:picMk id="8" creationId="{14AD1368-F392-47AF-B9D8-D442C615A208}"/>
          </ac:picMkLst>
        </pc:picChg>
      </pc:sldChg>
      <pc:sldChg chg="addSp delSp modSp add del mod modNotesTx">
        <pc:chgData name="Michiel Doeven" userId="cb659311-8d6e-437a-97e3-c54c2bd459b2" providerId="ADAL" clId="{F31C787A-9F49-4C2B-89C4-33DBCB61A1C6}" dt="2021-06-21T20:55:33.117" v="828" actId="2696"/>
        <pc:sldMkLst>
          <pc:docMk/>
          <pc:sldMk cId="4095911015" sldId="260"/>
        </pc:sldMkLst>
        <pc:spChg chg="mod">
          <ac:chgData name="Michiel Doeven" userId="cb659311-8d6e-437a-97e3-c54c2bd459b2" providerId="ADAL" clId="{F31C787A-9F49-4C2B-89C4-33DBCB61A1C6}" dt="2021-06-20T20:41:49.594" v="501" actId="20577"/>
          <ac:spMkLst>
            <pc:docMk/>
            <pc:sldMk cId="4095911015" sldId="260"/>
            <ac:spMk id="4" creationId="{8B81731E-0195-4B6F-B620-0D0C7D4D3573}"/>
          </ac:spMkLst>
        </pc:spChg>
        <pc:spChg chg="mod">
          <ac:chgData name="Michiel Doeven" userId="cb659311-8d6e-437a-97e3-c54c2bd459b2" providerId="ADAL" clId="{F31C787A-9F49-4C2B-89C4-33DBCB61A1C6}" dt="2021-06-21T14:47:27.703" v="723" actId="114"/>
          <ac:spMkLst>
            <pc:docMk/>
            <pc:sldMk cId="4095911015" sldId="260"/>
            <ac:spMk id="5" creationId="{02970A46-1C2F-40FC-90CA-E54273DF4324}"/>
          </ac:spMkLst>
        </pc:spChg>
        <pc:spChg chg="mod">
          <ac:chgData name="Michiel Doeven" userId="cb659311-8d6e-437a-97e3-c54c2bd459b2" providerId="ADAL" clId="{F31C787A-9F49-4C2B-89C4-33DBCB61A1C6}" dt="2021-06-20T20:32:37.157" v="452" actId="20577"/>
          <ac:spMkLst>
            <pc:docMk/>
            <pc:sldMk cId="4095911015" sldId="260"/>
            <ac:spMk id="6" creationId="{C67887DC-DD08-4E79-93A2-200DFBFAE22F}"/>
          </ac:spMkLst>
        </pc:spChg>
        <pc:spChg chg="add del mod">
          <ac:chgData name="Michiel Doeven" userId="cb659311-8d6e-437a-97e3-c54c2bd459b2" providerId="ADAL" clId="{F31C787A-9F49-4C2B-89C4-33DBCB61A1C6}" dt="2021-06-20T20:40:56.379" v="454" actId="931"/>
          <ac:spMkLst>
            <pc:docMk/>
            <pc:sldMk cId="4095911015" sldId="260"/>
            <ac:spMk id="7" creationId="{13F43ADA-E186-44F9-B937-8261A3E6A0BA}"/>
          </ac:spMkLst>
        </pc:spChg>
        <pc:picChg chg="del">
          <ac:chgData name="Michiel Doeven" userId="cb659311-8d6e-437a-97e3-c54c2bd459b2" providerId="ADAL" clId="{F31C787A-9F49-4C2B-89C4-33DBCB61A1C6}" dt="2021-06-20T20:40:33.958" v="453" actId="478"/>
          <ac:picMkLst>
            <pc:docMk/>
            <pc:sldMk cId="4095911015" sldId="260"/>
            <ac:picMk id="8" creationId="{14AD1368-F392-47AF-B9D8-D442C615A208}"/>
          </ac:picMkLst>
        </pc:picChg>
        <pc:picChg chg="add mod">
          <ac:chgData name="Michiel Doeven" userId="cb659311-8d6e-437a-97e3-c54c2bd459b2" providerId="ADAL" clId="{F31C787A-9F49-4C2B-89C4-33DBCB61A1C6}" dt="2021-06-20T20:40:56.379" v="454" actId="931"/>
          <ac:picMkLst>
            <pc:docMk/>
            <pc:sldMk cId="4095911015" sldId="260"/>
            <ac:picMk id="10" creationId="{1650E895-E224-47C5-A483-3BC17D4ABC34}"/>
          </ac:picMkLst>
        </pc:picChg>
      </pc:sldChg>
      <pc:sldChg chg="addSp delSp modSp add mod modTransition">
        <pc:chgData name="Michiel Doeven" userId="cb659311-8d6e-437a-97e3-c54c2bd459b2" providerId="ADAL" clId="{F31C787A-9F49-4C2B-89C4-33DBCB61A1C6}" dt="2021-06-24T14:07:29.906" v="1754" actId="20577"/>
        <pc:sldMkLst>
          <pc:docMk/>
          <pc:sldMk cId="1978697740" sldId="261"/>
        </pc:sldMkLst>
        <pc:spChg chg="mod">
          <ac:chgData name="Michiel Doeven" userId="cb659311-8d6e-437a-97e3-c54c2bd459b2" providerId="ADAL" clId="{F31C787A-9F49-4C2B-89C4-33DBCB61A1C6}" dt="2021-06-24T14:07:29.906" v="1754" actId="20577"/>
          <ac:spMkLst>
            <pc:docMk/>
            <pc:sldMk cId="1978697740" sldId="261"/>
            <ac:spMk id="5" creationId="{02970A46-1C2F-40FC-90CA-E54273DF4324}"/>
          </ac:spMkLst>
        </pc:spChg>
        <pc:spChg chg="mod">
          <ac:chgData name="Michiel Doeven" userId="cb659311-8d6e-437a-97e3-c54c2bd459b2" providerId="ADAL" clId="{F31C787A-9F49-4C2B-89C4-33DBCB61A1C6}" dt="2021-06-24T09:48:56.523" v="1479" actId="962"/>
          <ac:spMkLst>
            <pc:docMk/>
            <pc:sldMk cId="1978697740" sldId="261"/>
            <ac:spMk id="6" creationId="{C67887DC-DD08-4E79-93A2-200DFBFAE22F}"/>
          </ac:spMkLst>
        </pc:spChg>
        <pc:graphicFrameChg chg="add del mod modGraphic">
          <ac:chgData name="Michiel Doeven" userId="cb659311-8d6e-437a-97e3-c54c2bd459b2" providerId="ADAL" clId="{F31C787A-9F49-4C2B-89C4-33DBCB61A1C6}" dt="2021-06-24T05:45:44.551" v="1216" actId="478"/>
          <ac:graphicFrameMkLst>
            <pc:docMk/>
            <pc:sldMk cId="1978697740" sldId="261"/>
            <ac:graphicFrameMk id="3" creationId="{1DBA7F24-7E36-4AA5-86EE-2EB976B0558F}"/>
          </ac:graphicFrameMkLst>
        </pc:graphicFrameChg>
        <pc:picChg chg="mod">
          <ac:chgData name="Michiel Doeven" userId="cb659311-8d6e-437a-97e3-c54c2bd459b2" providerId="ADAL" clId="{F31C787A-9F49-4C2B-89C4-33DBCB61A1C6}" dt="2021-06-24T09:49:08.206" v="1481" actId="962"/>
          <ac:picMkLst>
            <pc:docMk/>
            <pc:sldMk cId="1978697740" sldId="261"/>
            <ac:picMk id="10" creationId="{1650E895-E224-47C5-A483-3BC17D4ABC34}"/>
          </ac:picMkLst>
        </pc:picChg>
      </pc:sldChg>
      <pc:sldChg chg="addSp delSp modSp add mod modTransition">
        <pc:chgData name="Michiel Doeven" userId="cb659311-8d6e-437a-97e3-c54c2bd459b2" providerId="ADAL" clId="{F31C787A-9F49-4C2B-89C4-33DBCB61A1C6}" dt="2021-06-24T11:07:28.723" v="1744" actId="20577"/>
        <pc:sldMkLst>
          <pc:docMk/>
          <pc:sldMk cId="343340491" sldId="262"/>
        </pc:sldMkLst>
        <pc:spChg chg="mod">
          <ac:chgData name="Michiel Doeven" userId="cb659311-8d6e-437a-97e3-c54c2bd459b2" providerId="ADAL" clId="{F31C787A-9F49-4C2B-89C4-33DBCB61A1C6}" dt="2021-06-24T11:07:28.723" v="1744" actId="20577"/>
          <ac:spMkLst>
            <pc:docMk/>
            <pc:sldMk cId="343340491" sldId="262"/>
            <ac:spMk id="5" creationId="{02970A46-1C2F-40FC-90CA-E54273DF4324}"/>
          </ac:spMkLst>
        </pc:spChg>
        <pc:spChg chg="mod">
          <ac:chgData name="Michiel Doeven" userId="cb659311-8d6e-437a-97e3-c54c2bd459b2" providerId="ADAL" clId="{F31C787A-9F49-4C2B-89C4-33DBCB61A1C6}" dt="2021-06-24T09:48:13.506" v="1475" actId="962"/>
          <ac:spMkLst>
            <pc:docMk/>
            <pc:sldMk cId="343340491" sldId="262"/>
            <ac:spMk id="6" creationId="{C67887DC-DD08-4E79-93A2-200DFBFAE22F}"/>
          </ac:spMkLst>
        </pc:spChg>
        <pc:spChg chg="add del mod">
          <ac:chgData name="Michiel Doeven" userId="cb659311-8d6e-437a-97e3-c54c2bd459b2" providerId="ADAL" clId="{F31C787A-9F49-4C2B-89C4-33DBCB61A1C6}" dt="2021-06-20T21:18:22.217" v="594" actId="931"/>
          <ac:spMkLst>
            <pc:docMk/>
            <pc:sldMk cId="343340491" sldId="262"/>
            <ac:spMk id="7" creationId="{6A592FC0-3E2F-44C8-AD72-D3CAA28F546B}"/>
          </ac:spMkLst>
        </pc:spChg>
        <pc:spChg chg="add del mod">
          <ac:chgData name="Michiel Doeven" userId="cb659311-8d6e-437a-97e3-c54c2bd459b2" providerId="ADAL" clId="{F31C787A-9F49-4C2B-89C4-33DBCB61A1C6}" dt="2021-06-20T21:27:34.080" v="599" actId="931"/>
          <ac:spMkLst>
            <pc:docMk/>
            <pc:sldMk cId="343340491" sldId="262"/>
            <ac:spMk id="12" creationId="{5446CB39-FDB4-4D45-9D0E-471241D29521}"/>
          </ac:spMkLst>
        </pc:spChg>
        <pc:picChg chg="add del mod modCrop">
          <ac:chgData name="Michiel Doeven" userId="cb659311-8d6e-437a-97e3-c54c2bd459b2" providerId="ADAL" clId="{F31C787A-9F49-4C2B-89C4-33DBCB61A1C6}" dt="2021-06-20T21:27:19.978" v="598" actId="478"/>
          <ac:picMkLst>
            <pc:docMk/>
            <pc:sldMk cId="343340491" sldId="262"/>
            <ac:picMk id="9" creationId="{E950A07C-01D1-41A0-B949-8E332F76B176}"/>
          </ac:picMkLst>
        </pc:picChg>
        <pc:picChg chg="del">
          <ac:chgData name="Michiel Doeven" userId="cb659311-8d6e-437a-97e3-c54c2bd459b2" providerId="ADAL" clId="{F31C787A-9F49-4C2B-89C4-33DBCB61A1C6}" dt="2021-06-20T21:18:01.429" v="593" actId="478"/>
          <ac:picMkLst>
            <pc:docMk/>
            <pc:sldMk cId="343340491" sldId="262"/>
            <ac:picMk id="10" creationId="{1650E895-E224-47C5-A483-3BC17D4ABC34}"/>
          </ac:picMkLst>
        </pc:picChg>
        <pc:picChg chg="add mod modCrop">
          <ac:chgData name="Michiel Doeven" userId="cb659311-8d6e-437a-97e3-c54c2bd459b2" providerId="ADAL" clId="{F31C787A-9F49-4C2B-89C4-33DBCB61A1C6}" dt="2021-06-24T09:48:24.909" v="1477" actId="962"/>
          <ac:picMkLst>
            <pc:docMk/>
            <pc:sldMk cId="343340491" sldId="262"/>
            <ac:picMk id="14" creationId="{29B75EA2-1039-4281-902C-16A7B559BDAA}"/>
          </ac:picMkLst>
        </pc:picChg>
      </pc:sldChg>
      <pc:sldChg chg="addSp delSp modSp add mod modTransition">
        <pc:chgData name="Michiel Doeven" userId="cb659311-8d6e-437a-97e3-c54c2bd459b2" providerId="ADAL" clId="{F31C787A-9F49-4C2B-89C4-33DBCB61A1C6}" dt="2021-06-24T09:49:57.019" v="1487"/>
        <pc:sldMkLst>
          <pc:docMk/>
          <pc:sldMk cId="3028496728" sldId="263"/>
        </pc:sldMkLst>
        <pc:spChg chg="mod">
          <ac:chgData name="Michiel Doeven" userId="cb659311-8d6e-437a-97e3-c54c2bd459b2" providerId="ADAL" clId="{F31C787A-9F49-4C2B-89C4-33DBCB61A1C6}" dt="2021-06-24T06:01:51.636" v="1424" actId="962"/>
          <ac:spMkLst>
            <pc:docMk/>
            <pc:sldMk cId="3028496728" sldId="263"/>
            <ac:spMk id="5" creationId="{02970A46-1C2F-40FC-90CA-E54273DF4324}"/>
          </ac:spMkLst>
        </pc:spChg>
        <pc:spChg chg="mod">
          <ac:chgData name="Michiel Doeven" userId="cb659311-8d6e-437a-97e3-c54c2bd459b2" providerId="ADAL" clId="{F31C787A-9F49-4C2B-89C4-33DBCB61A1C6}" dt="2021-06-24T06:01:45.120" v="1423" actId="962"/>
          <ac:spMkLst>
            <pc:docMk/>
            <pc:sldMk cId="3028496728" sldId="263"/>
            <ac:spMk id="6" creationId="{C67887DC-DD08-4E79-93A2-200DFBFAE22F}"/>
          </ac:spMkLst>
        </pc:spChg>
        <pc:spChg chg="add del mod">
          <ac:chgData name="Michiel Doeven" userId="cb659311-8d6e-437a-97e3-c54c2bd459b2" providerId="ADAL" clId="{F31C787A-9F49-4C2B-89C4-33DBCB61A1C6}" dt="2021-06-20T21:17:54.315" v="592" actId="931"/>
          <ac:spMkLst>
            <pc:docMk/>
            <pc:sldMk cId="3028496728" sldId="263"/>
            <ac:spMk id="7" creationId="{AD24CF50-C9D7-4DA6-B8A6-EF6C99D34B4B}"/>
          </ac:spMkLst>
        </pc:spChg>
        <pc:picChg chg="add del mod">
          <ac:chgData name="Michiel Doeven" userId="cb659311-8d6e-437a-97e3-c54c2bd459b2" providerId="ADAL" clId="{F31C787A-9F49-4C2B-89C4-33DBCB61A1C6}" dt="2021-06-20T21:17:54.315" v="592" actId="931"/>
          <ac:picMkLst>
            <pc:docMk/>
            <pc:sldMk cId="3028496728" sldId="263"/>
            <ac:picMk id="9" creationId="{C97BD7C5-BF9F-48E2-B5AC-D6CFDAF61993}"/>
          </ac:picMkLst>
        </pc:picChg>
        <pc:picChg chg="del mod">
          <ac:chgData name="Michiel Doeven" userId="cb659311-8d6e-437a-97e3-c54c2bd459b2" providerId="ADAL" clId="{F31C787A-9F49-4C2B-89C4-33DBCB61A1C6}" dt="2021-06-20T20:49:45.558" v="585" actId="478"/>
          <ac:picMkLst>
            <pc:docMk/>
            <pc:sldMk cId="3028496728" sldId="263"/>
            <ac:picMk id="10" creationId="{1650E895-E224-47C5-A483-3BC17D4ABC34}"/>
          </ac:picMkLst>
        </pc:picChg>
      </pc:sldChg>
      <pc:sldChg chg="addSp delSp modSp add mod modTransition modNotesTx">
        <pc:chgData name="Michiel Doeven" userId="cb659311-8d6e-437a-97e3-c54c2bd459b2" providerId="ADAL" clId="{F31C787A-9F49-4C2B-89C4-33DBCB61A1C6}" dt="2021-06-24T14:26:48.355" v="1796" actId="1038"/>
        <pc:sldMkLst>
          <pc:docMk/>
          <pc:sldMk cId="296674429" sldId="264"/>
        </pc:sldMkLst>
        <pc:spChg chg="add mod">
          <ac:chgData name="Michiel Doeven" userId="cb659311-8d6e-437a-97e3-c54c2bd459b2" providerId="ADAL" clId="{F31C787A-9F49-4C2B-89C4-33DBCB61A1C6}" dt="2021-06-24T14:26:48.355" v="1796" actId="1038"/>
          <ac:spMkLst>
            <pc:docMk/>
            <pc:sldMk cId="296674429" sldId="264"/>
            <ac:spMk id="3" creationId="{D02F94EB-5EB4-49F6-AE32-399DF5FFB9AB}"/>
          </ac:spMkLst>
        </pc:spChg>
        <pc:spChg chg="mod">
          <ac:chgData name="Michiel Doeven" userId="cb659311-8d6e-437a-97e3-c54c2bd459b2" providerId="ADAL" clId="{F31C787A-9F49-4C2B-89C4-33DBCB61A1C6}" dt="2021-06-24T09:47:40.832" v="1473" actId="962"/>
          <ac:spMkLst>
            <pc:docMk/>
            <pc:sldMk cId="296674429" sldId="264"/>
            <ac:spMk id="5" creationId="{02970A46-1C2F-40FC-90CA-E54273DF4324}"/>
          </ac:spMkLst>
        </pc:spChg>
        <pc:spChg chg="mod">
          <ac:chgData name="Michiel Doeven" userId="cb659311-8d6e-437a-97e3-c54c2bd459b2" providerId="ADAL" clId="{F31C787A-9F49-4C2B-89C4-33DBCB61A1C6}" dt="2021-06-24T09:47:33.367" v="1472" actId="962"/>
          <ac:spMkLst>
            <pc:docMk/>
            <pc:sldMk cId="296674429" sldId="264"/>
            <ac:spMk id="6" creationId="{C67887DC-DD08-4E79-93A2-200DFBFAE22F}"/>
          </ac:spMkLst>
        </pc:spChg>
        <pc:spChg chg="add del mod">
          <ac:chgData name="Michiel Doeven" userId="cb659311-8d6e-437a-97e3-c54c2bd459b2" providerId="ADAL" clId="{F31C787A-9F49-4C2B-89C4-33DBCB61A1C6}" dt="2021-06-20T20:48:51.380" v="580" actId="931"/>
          <ac:spMkLst>
            <pc:docMk/>
            <pc:sldMk cId="296674429" sldId="264"/>
            <ac:spMk id="7" creationId="{A300F57E-3593-4EFD-9876-703DB8FA1487}"/>
          </ac:spMkLst>
        </pc:spChg>
        <pc:picChg chg="add mod">
          <ac:chgData name="Michiel Doeven" userId="cb659311-8d6e-437a-97e3-c54c2bd459b2" providerId="ADAL" clId="{F31C787A-9F49-4C2B-89C4-33DBCB61A1C6}" dt="2021-06-24T09:47:25.112" v="1471" actId="962"/>
          <ac:picMkLst>
            <pc:docMk/>
            <pc:sldMk cId="296674429" sldId="264"/>
            <ac:picMk id="9" creationId="{4CD66234-F9BF-4F18-9BA9-7CF9C5ECCBFC}"/>
          </ac:picMkLst>
        </pc:picChg>
        <pc:picChg chg="del">
          <ac:chgData name="Michiel Doeven" userId="cb659311-8d6e-437a-97e3-c54c2bd459b2" providerId="ADAL" clId="{F31C787A-9F49-4C2B-89C4-33DBCB61A1C6}" dt="2021-06-20T20:48:40.040" v="579" actId="478"/>
          <ac:picMkLst>
            <pc:docMk/>
            <pc:sldMk cId="296674429" sldId="264"/>
            <ac:picMk id="10" creationId="{1650E895-E224-47C5-A483-3BC17D4ABC34}"/>
          </ac:picMkLst>
        </pc:picChg>
      </pc:sldChg>
      <pc:sldChg chg="modSp add mod modTransition">
        <pc:chgData name="Michiel Doeven" userId="cb659311-8d6e-437a-97e3-c54c2bd459b2" providerId="ADAL" clId="{F31C787A-9F49-4C2B-89C4-33DBCB61A1C6}" dt="2021-06-24T06:01:37.284" v="1422" actId="962"/>
        <pc:sldMkLst>
          <pc:docMk/>
          <pc:sldMk cId="2492281492" sldId="265"/>
        </pc:sldMkLst>
        <pc:spChg chg="mod">
          <ac:chgData name="Michiel Doeven" userId="cb659311-8d6e-437a-97e3-c54c2bd459b2" providerId="ADAL" clId="{F31C787A-9F49-4C2B-89C4-33DBCB61A1C6}" dt="2021-06-24T06:01:37.284" v="1422" actId="962"/>
          <ac:spMkLst>
            <pc:docMk/>
            <pc:sldMk cId="2492281492" sldId="265"/>
            <ac:spMk id="5" creationId="{02970A46-1C2F-40FC-90CA-E54273DF4324}"/>
          </ac:spMkLst>
        </pc:spChg>
        <pc:spChg chg="mod">
          <ac:chgData name="Michiel Doeven" userId="cb659311-8d6e-437a-97e3-c54c2bd459b2" providerId="ADAL" clId="{F31C787A-9F49-4C2B-89C4-33DBCB61A1C6}" dt="2021-06-24T06:01:29.552" v="1421" actId="962"/>
          <ac:spMkLst>
            <pc:docMk/>
            <pc:sldMk cId="2492281492" sldId="265"/>
            <ac:spMk id="6" creationId="{C67887DC-DD08-4E79-93A2-200DFBFAE22F}"/>
          </ac:spMkLst>
        </pc:spChg>
      </pc:sldChg>
      <pc:sldChg chg="addSp delSp modSp add mod modTransition">
        <pc:chgData name="Michiel Doeven" userId="cb659311-8d6e-437a-97e3-c54c2bd459b2" providerId="ADAL" clId="{F31C787A-9F49-4C2B-89C4-33DBCB61A1C6}" dt="2021-06-24T09:50:42.157" v="1508" actId="6549"/>
        <pc:sldMkLst>
          <pc:docMk/>
          <pc:sldMk cId="2328916381" sldId="266"/>
        </pc:sldMkLst>
        <pc:spChg chg="add del">
          <ac:chgData name="Michiel Doeven" userId="cb659311-8d6e-437a-97e3-c54c2bd459b2" providerId="ADAL" clId="{F31C787A-9F49-4C2B-89C4-33DBCB61A1C6}" dt="2021-06-24T05:59:38.381" v="1384"/>
          <ac:spMkLst>
            <pc:docMk/>
            <pc:sldMk cId="2328916381" sldId="266"/>
            <ac:spMk id="3" creationId="{5888DB55-26B7-4BE2-8F5B-164A44F37F24}"/>
          </ac:spMkLst>
        </pc:spChg>
        <pc:spChg chg="mod">
          <ac:chgData name="Michiel Doeven" userId="cb659311-8d6e-437a-97e3-c54c2bd459b2" providerId="ADAL" clId="{F31C787A-9F49-4C2B-89C4-33DBCB61A1C6}" dt="2021-06-24T09:50:42.157" v="1508" actId="6549"/>
          <ac:spMkLst>
            <pc:docMk/>
            <pc:sldMk cId="2328916381" sldId="266"/>
            <ac:spMk id="5" creationId="{02970A46-1C2F-40FC-90CA-E54273DF4324}"/>
          </ac:spMkLst>
        </pc:spChg>
        <pc:spChg chg="mod">
          <ac:chgData name="Michiel Doeven" userId="cb659311-8d6e-437a-97e3-c54c2bd459b2" providerId="ADAL" clId="{F31C787A-9F49-4C2B-89C4-33DBCB61A1C6}" dt="2021-06-24T06:01:13.483" v="1419" actId="962"/>
          <ac:spMkLst>
            <pc:docMk/>
            <pc:sldMk cId="2328916381" sldId="266"/>
            <ac:spMk id="6" creationId="{C67887DC-DD08-4E79-93A2-200DFBFAE22F}"/>
          </ac:spMkLst>
        </pc:spChg>
        <pc:spChg chg="add del mod">
          <ac:chgData name="Michiel Doeven" userId="cb659311-8d6e-437a-97e3-c54c2bd459b2" providerId="ADAL" clId="{F31C787A-9F49-4C2B-89C4-33DBCB61A1C6}" dt="2021-06-24T05:59:38.083" v="1383"/>
          <ac:spMkLst>
            <pc:docMk/>
            <pc:sldMk cId="2328916381" sldId="266"/>
            <ac:spMk id="7" creationId="{915B618E-E790-4173-9A14-2AA2ABA2ABE3}"/>
          </ac:spMkLst>
        </pc:spChg>
        <pc:spChg chg="add del">
          <ac:chgData name="Michiel Doeven" userId="cb659311-8d6e-437a-97e3-c54c2bd459b2" providerId="ADAL" clId="{F31C787A-9F49-4C2B-89C4-33DBCB61A1C6}" dt="2021-06-24T05:59:55.191" v="1386"/>
          <ac:spMkLst>
            <pc:docMk/>
            <pc:sldMk cId="2328916381" sldId="266"/>
            <ac:spMk id="8" creationId="{F6D48DC3-1232-4071-82F2-F9D9D6C4C1F1}"/>
          </ac:spMkLst>
        </pc:spChg>
        <pc:picChg chg="mod">
          <ac:chgData name="Michiel Doeven" userId="cb659311-8d6e-437a-97e3-c54c2bd459b2" providerId="ADAL" clId="{F31C787A-9F49-4C2B-89C4-33DBCB61A1C6}" dt="2021-06-24T09:47:08.282" v="1466" actId="962"/>
          <ac:picMkLst>
            <pc:docMk/>
            <pc:sldMk cId="2328916381" sldId="266"/>
            <ac:picMk id="9" creationId="{C97BD7C5-BF9F-48E2-B5AC-D6CFDAF61993}"/>
          </ac:picMkLst>
        </pc:picChg>
      </pc:sldChg>
      <pc:sldChg chg="modSp new mod">
        <pc:chgData name="Michiel Doeven" userId="cb659311-8d6e-437a-97e3-c54c2bd459b2" providerId="ADAL" clId="{F31C787A-9F49-4C2B-89C4-33DBCB61A1C6}" dt="2021-06-24T09:47:08.359" v="1468" actId="27636"/>
        <pc:sldMkLst>
          <pc:docMk/>
          <pc:sldMk cId="788952321" sldId="267"/>
        </pc:sldMkLst>
        <pc:spChg chg="mod">
          <ac:chgData name="Michiel Doeven" userId="cb659311-8d6e-437a-97e3-c54c2bd459b2" providerId="ADAL" clId="{F31C787A-9F49-4C2B-89C4-33DBCB61A1C6}" dt="2021-06-24T09:47:08.357" v="1467" actId="27636"/>
          <ac:spMkLst>
            <pc:docMk/>
            <pc:sldMk cId="788952321" sldId="267"/>
            <ac:spMk id="2" creationId="{29140019-4A16-4387-A582-12352614230E}"/>
          </ac:spMkLst>
        </pc:spChg>
        <pc:spChg chg="mod">
          <ac:chgData name="Michiel Doeven" userId="cb659311-8d6e-437a-97e3-c54c2bd459b2" providerId="ADAL" clId="{F31C787A-9F49-4C2B-89C4-33DBCB61A1C6}" dt="2021-06-24T09:47:08.359" v="1468" actId="27636"/>
          <ac:spMkLst>
            <pc:docMk/>
            <pc:sldMk cId="788952321" sldId="267"/>
            <ac:spMk id="3" creationId="{BBB49522-AC11-4738-9749-1B12CFFCC68D}"/>
          </ac:spMkLst>
        </pc:spChg>
      </pc:sldChg>
      <pc:sldChg chg="modSp new mod modNotesTx">
        <pc:chgData name="Michiel Doeven" userId="cb659311-8d6e-437a-97e3-c54c2bd459b2" providerId="ADAL" clId="{F31C787A-9F49-4C2B-89C4-33DBCB61A1C6}" dt="2021-06-24T09:47:08.370" v="1470" actId="27636"/>
        <pc:sldMkLst>
          <pc:docMk/>
          <pc:sldMk cId="439083211" sldId="268"/>
        </pc:sldMkLst>
        <pc:spChg chg="mod">
          <ac:chgData name="Michiel Doeven" userId="cb659311-8d6e-437a-97e3-c54c2bd459b2" providerId="ADAL" clId="{F31C787A-9F49-4C2B-89C4-33DBCB61A1C6}" dt="2021-06-24T09:47:08.366" v="1469" actId="27636"/>
          <ac:spMkLst>
            <pc:docMk/>
            <pc:sldMk cId="439083211" sldId="268"/>
            <ac:spMk id="2" creationId="{663ED28C-D43B-4066-859F-4256AFF1EA59}"/>
          </ac:spMkLst>
        </pc:spChg>
        <pc:spChg chg="mod">
          <ac:chgData name="Michiel Doeven" userId="cb659311-8d6e-437a-97e3-c54c2bd459b2" providerId="ADAL" clId="{F31C787A-9F49-4C2B-89C4-33DBCB61A1C6}" dt="2021-06-24T09:47:08.370" v="1470" actId="27636"/>
          <ac:spMkLst>
            <pc:docMk/>
            <pc:sldMk cId="439083211" sldId="268"/>
            <ac:spMk id="3" creationId="{D3295E73-830A-4D89-AAFB-A128AF4CB9E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C183F-7617-4122-9DCD-C98296017D75}" type="datetimeFigureOut">
              <a:rPr lang="nl-NL" smtClean="0"/>
              <a:t>10-10-2022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2B048-F51A-43FB-B0FD-CF8FC03733B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3822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yancymin?utm_source=unsplash&amp;utm_medium=referral&amp;utm_content=creditCopyTex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github?utm_source=unsplash&amp;utm_medium=referral&amp;utm_content=creditCopyText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grx.io/guide/data/faq#rxj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Welcome</a:t>
            </a:r>
            <a:r>
              <a:rPr lang="nl-NL" dirty="0"/>
              <a:t> </a:t>
            </a:r>
            <a:r>
              <a:rPr lang="nl-NL" dirty="0" err="1"/>
              <a:t>everyone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Competence</a:t>
            </a:r>
            <a:r>
              <a:rPr lang="nl-NL" dirty="0"/>
              <a:t> Lead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ShareValue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2B048-F51A-43FB-B0FD-CF8FC03733BA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735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Photo by </a:t>
            </a:r>
            <a:r>
              <a:rPr lang="en-US" dirty="0">
                <a:hlinkClick r:id="rId3"/>
              </a:rPr>
              <a:t>Yancy Min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2B048-F51A-43FB-B0FD-CF8FC03733BA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5581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2B048-F51A-43FB-B0FD-CF8FC03733BA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2872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2B048-F51A-43FB-B0FD-CF8FC03733BA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0421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ShareValue</a:t>
            </a:r>
            <a:r>
              <a:rPr lang="nl-NL" dirty="0"/>
              <a:t> </a:t>
            </a:r>
            <a:r>
              <a:rPr lang="en-US" dirty="0"/>
              <a:t>has been around for 11 years now and because of Covid our 10-year anniversary was celebrated couple of weeks ago. </a:t>
            </a:r>
          </a:p>
          <a:p>
            <a:r>
              <a:rPr lang="en-US" dirty="0"/>
              <a:t>As you can see, we went to Valencia. </a:t>
            </a:r>
          </a:p>
          <a:p>
            <a:r>
              <a:rPr lang="en-US" dirty="0"/>
              <a:t>Later on, I will have some other things I want to share.</a:t>
            </a:r>
          </a:p>
          <a:p>
            <a:r>
              <a:rPr lang="en-US" dirty="0"/>
              <a:t>But let’s start.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2B048-F51A-43FB-B0FD-CF8FC03733BA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2680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ShareValue</a:t>
            </a:r>
            <a:r>
              <a:rPr lang="nl-NL" dirty="0"/>
              <a:t> </a:t>
            </a:r>
            <a:r>
              <a:rPr lang="en-US" dirty="0"/>
              <a:t>has been around for 11 years now and because of Covid our 10-year anniversary was celebrated couple of weeks ago. </a:t>
            </a:r>
          </a:p>
          <a:p>
            <a:r>
              <a:rPr lang="en-US" dirty="0"/>
              <a:t>As you can see, we went to Valencia. </a:t>
            </a:r>
          </a:p>
          <a:p>
            <a:r>
              <a:rPr lang="en-US" dirty="0"/>
              <a:t>Later on, I will have some other things I want to share.</a:t>
            </a:r>
          </a:p>
          <a:p>
            <a:r>
              <a:rPr lang="en-US" dirty="0"/>
              <a:t>But let’s start.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2B048-F51A-43FB-B0FD-CF8FC03733BA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7191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ShareValue</a:t>
            </a:r>
            <a:r>
              <a:rPr lang="nl-NL" dirty="0"/>
              <a:t> </a:t>
            </a:r>
            <a:r>
              <a:rPr lang="en-US" dirty="0"/>
              <a:t>has been around for 11 years now and because of Covid our 10-year anniversary was celebrated couple of weeks ago. </a:t>
            </a:r>
          </a:p>
          <a:p>
            <a:r>
              <a:rPr lang="en-US" dirty="0"/>
              <a:t>As you can see, we went to Valencia. </a:t>
            </a:r>
          </a:p>
          <a:p>
            <a:r>
              <a:rPr lang="en-US" dirty="0"/>
              <a:t>Later on, I will have some other things I want to share.</a:t>
            </a:r>
          </a:p>
          <a:p>
            <a:r>
              <a:rPr lang="en-US" dirty="0"/>
              <a:t>But let’s start.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2B048-F51A-43FB-B0FD-CF8FC03733BA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6455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Terminology</a:t>
            </a:r>
            <a:r>
              <a:rPr lang="nl-NL" dirty="0"/>
              <a:t>: </a:t>
            </a:r>
            <a:r>
              <a:rPr lang="nl-NL" dirty="0" err="1"/>
              <a:t>what’s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2B048-F51A-43FB-B0FD-CF8FC03733BA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8483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1. Flux = </a:t>
            </a:r>
            <a:r>
              <a:rPr lang="nl-NL" dirty="0" err="1"/>
              <a:t>pattern</a:t>
            </a:r>
            <a:r>
              <a:rPr lang="nl-NL" dirty="0"/>
              <a:t> </a:t>
            </a:r>
            <a:r>
              <a:rPr lang="nl-NL" dirty="0" err="1"/>
              <a:t>sort</a:t>
            </a:r>
            <a:r>
              <a:rPr lang="nl-NL" dirty="0"/>
              <a:t> of </a:t>
            </a:r>
            <a:r>
              <a:rPr lang="nl-NL" dirty="0" err="1"/>
              <a:t>observer</a:t>
            </a:r>
            <a:r>
              <a:rPr lang="nl-NL" dirty="0"/>
              <a:t> </a:t>
            </a:r>
            <a:r>
              <a:rPr lang="nl-NL" dirty="0" err="1"/>
              <a:t>pattern</a:t>
            </a:r>
            <a:endParaRPr lang="nl-NL" dirty="0"/>
          </a:p>
          <a:p>
            <a:r>
              <a:rPr lang="nl-NL" dirty="0"/>
              <a:t>2. </a:t>
            </a:r>
            <a:r>
              <a:rPr lang="nl-NL" dirty="0" err="1"/>
              <a:t>Redux</a:t>
            </a:r>
            <a:r>
              <a:rPr lang="nl-NL" dirty="0"/>
              <a:t> = </a:t>
            </a:r>
            <a:r>
              <a:rPr lang="nl-NL" dirty="0" err="1"/>
              <a:t>JavaScript</a:t>
            </a:r>
            <a:r>
              <a:rPr lang="nl-NL" dirty="0"/>
              <a:t> </a:t>
            </a:r>
            <a:r>
              <a:rPr lang="nl-NL" dirty="0" err="1"/>
              <a:t>library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implements</a:t>
            </a:r>
            <a:r>
              <a:rPr lang="nl-NL" dirty="0"/>
              <a:t> Flux </a:t>
            </a:r>
            <a:r>
              <a:rPr lang="nl-NL" dirty="0" err="1"/>
              <a:t>pattern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react</a:t>
            </a:r>
            <a:endParaRPr lang="nl-NL" dirty="0"/>
          </a:p>
          <a:p>
            <a:r>
              <a:rPr lang="en-US" b="0" i="0" dirty="0">
                <a:effectLst/>
                <a:latin typeface="Open Sans" panose="020B0606030504020204" pitchFamily="34" charset="0"/>
              </a:rPr>
              <a:t>3. </a:t>
            </a:r>
            <a:r>
              <a:rPr lang="en-US" b="0" i="0" dirty="0" err="1">
                <a:effectLst/>
                <a:latin typeface="Open Sans" panose="020B0606030504020204" pitchFamily="34" charset="0"/>
              </a:rPr>
              <a:t>NgRx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 Store provides reactive state management for Angular apps inspired by Redux. </a:t>
            </a:r>
            <a:endParaRPr lang="nl-NL" b="0" i="0" dirty="0">
              <a:effectLst/>
              <a:latin typeface="Open Sans" panose="020B0606030504020204" pitchFamily="34" charset="0"/>
            </a:endParaRPr>
          </a:p>
          <a:p>
            <a:r>
              <a:rPr lang="en-US" b="0" i="1" dirty="0" err="1">
                <a:effectLst/>
                <a:latin typeface="Roboto" panose="02000000000000000000" pitchFamily="2" charset="0"/>
              </a:rPr>
              <a:t>NgRx</a:t>
            </a:r>
            <a:r>
              <a:rPr lang="en-US" b="0" i="0" dirty="0">
                <a:effectLst/>
                <a:latin typeface="Roboto" panose="02000000000000000000" pitchFamily="2" charset="0"/>
              </a:rPr>
              <a:t> relies on </a:t>
            </a:r>
            <a:r>
              <a:rPr lang="en-US" b="0" i="0" u="none" strike="noStrike" dirty="0" err="1">
                <a:solidFill>
                  <a:srgbClr val="84438A"/>
                </a:solidFill>
                <a:effectLst/>
                <a:latin typeface="Roboto" panose="02000000000000000000" pitchFamily="2" charset="0"/>
                <a:hlinkClick r:id="rId3"/>
              </a:rPr>
              <a:t>RxJS</a:t>
            </a:r>
            <a:r>
              <a:rPr lang="en-US" b="0" i="0" u="none" strike="noStrike" dirty="0">
                <a:solidFill>
                  <a:srgbClr val="84438A"/>
                </a:solidFill>
                <a:effectLst/>
                <a:latin typeface="Roboto" panose="02000000000000000000" pitchFamily="2" charset="0"/>
                <a:hlinkClick r:id="rId3"/>
              </a:rPr>
              <a:t> Observables</a:t>
            </a:r>
            <a:r>
              <a:rPr lang="en-US" b="0" i="0" dirty="0">
                <a:effectLst/>
                <a:latin typeface="Roboto" panose="02000000000000000000" pitchFamily="2" charset="0"/>
              </a:rPr>
              <a:t> to listen for store events, select those that matter, and push the selected object(s) to your application</a:t>
            </a:r>
            <a:endParaRPr lang="nl-NL" b="0" i="0" dirty="0">
              <a:effectLst/>
              <a:latin typeface="Open Sans" panose="020B0606030504020204" pitchFamily="34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2B048-F51A-43FB-B0FD-CF8FC03733BA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4782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2B048-F51A-43FB-B0FD-CF8FC03733BA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7744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2B048-F51A-43FB-B0FD-CF8FC03733BA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3525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2B048-F51A-43FB-B0FD-CF8FC03733BA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9385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ijs-Hoofd she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C158D54E-E660-B741-9AC6-3147E841A6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01" y="854992"/>
            <a:ext cx="12193201" cy="5257619"/>
          </a:xfrm>
          <a:prstGeom prst="rect">
            <a:avLst/>
          </a:prstGeom>
        </p:spPr>
      </p:pic>
      <p:sp>
        <p:nvSpPr>
          <p:cNvPr id="11" name="Vrije vorm 10">
            <a:extLst>
              <a:ext uri="{FF2B5EF4-FFF2-40B4-BE49-F238E27FC236}">
                <a16:creationId xmlns:a16="http://schemas.microsoft.com/office/drawing/2014/main" id="{F00563DF-BA6F-D044-871A-703546637E11}"/>
              </a:ext>
            </a:extLst>
          </p:cNvPr>
          <p:cNvSpPr txBox="1">
            <a:spLocks/>
          </p:cNvSpPr>
          <p:nvPr/>
        </p:nvSpPr>
        <p:spPr>
          <a:xfrm>
            <a:off x="641131" y="3759254"/>
            <a:ext cx="10713211" cy="1939834"/>
          </a:xfrm>
          <a:custGeom>
            <a:avLst/>
            <a:gdLst>
              <a:gd name="connsiteX0" fmla="*/ 0 w 10514554"/>
              <a:gd name="connsiteY0" fmla="*/ 0 h 1325563"/>
              <a:gd name="connsiteX1" fmla="*/ 10514554 w 10514554"/>
              <a:gd name="connsiteY1" fmla="*/ 0 h 1325563"/>
              <a:gd name="connsiteX2" fmla="*/ 10235334 w 10514554"/>
              <a:gd name="connsiteY2" fmla="*/ 1325563 h 1325563"/>
              <a:gd name="connsiteX3" fmla="*/ 0 w 10514554"/>
              <a:gd name="connsiteY3" fmla="*/ 1325563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14554" h="1325563">
                <a:moveTo>
                  <a:pt x="0" y="0"/>
                </a:moveTo>
                <a:lnTo>
                  <a:pt x="10514554" y="0"/>
                </a:lnTo>
                <a:lnTo>
                  <a:pt x="10235334" y="1325563"/>
                </a:lnTo>
                <a:lnTo>
                  <a:pt x="0" y="1325563"/>
                </a:lnTo>
                <a:close/>
              </a:path>
            </a:pathLst>
          </a:custGeom>
          <a:gradFill>
            <a:gsLst>
              <a:gs pos="51000">
                <a:schemeClr val="accent2">
                  <a:alpha val="75000"/>
                </a:schemeClr>
              </a:gs>
              <a:gs pos="0">
                <a:schemeClr val="accent2">
                  <a:alpha val="80000"/>
                </a:schemeClr>
              </a:gs>
              <a:gs pos="99000">
                <a:schemeClr val="accent4">
                  <a:alpha val="90000"/>
                </a:schemeClr>
              </a:gs>
            </a:gsLst>
            <a:lin ang="0" scaled="0"/>
          </a:gradFill>
        </p:spPr>
        <p:txBody>
          <a:bodyPr vert="horz" wrap="square" lIns="180000" tIns="45720" rIns="0" bIns="108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7E38DE4-CAA4-A14C-839C-6EF83BF34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#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3F2DD75-3209-D545-8659-CC262B085C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9" y="5119289"/>
            <a:ext cx="10512424" cy="579797"/>
          </a:xfrm>
        </p:spPr>
        <p:txBody>
          <a:bodyPr anchor="ctr"/>
          <a:lstStyle>
            <a:lvl1pPr>
              <a:defRPr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nl-NL" dirty="0"/>
              <a:t>Klik hier om subtitel te bewerken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F4EAE4-B374-6D4E-8B36-216145AFD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759253"/>
            <a:ext cx="10512426" cy="1360034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Klik hier om titel te bewerken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3C2DB1FC-D46C-8E42-A7B5-D76715373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040" y="142976"/>
            <a:ext cx="1119919" cy="643812"/>
          </a:xfrm>
          <a:prstGeom prst="rect">
            <a:avLst/>
          </a:prstGeom>
        </p:spPr>
      </p:pic>
      <p:sp>
        <p:nvSpPr>
          <p:cNvPr id="19" name="Tijdelijke aanduiding voor tekst 16">
            <a:extLst>
              <a:ext uri="{FF2B5EF4-FFF2-40B4-BE49-F238E27FC236}">
                <a16:creationId xmlns:a16="http://schemas.microsoft.com/office/drawing/2014/main" id="{C492BC54-D358-8147-A60A-33812A2EBC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788" y="5653050"/>
            <a:ext cx="874712" cy="9207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  <a:lvl2pPr>
              <a:defRPr>
                <a:ln>
                  <a:solidFill>
                    <a:schemeClr val="bg1"/>
                  </a:solidFill>
                </a:ln>
                <a:noFill/>
              </a:defRPr>
            </a:lvl2pPr>
            <a:lvl3pPr>
              <a:defRPr>
                <a:ln>
                  <a:solidFill>
                    <a:schemeClr val="bg1"/>
                  </a:solidFill>
                </a:ln>
                <a:noFill/>
              </a:defRPr>
            </a:lvl3pPr>
            <a:lvl4pPr>
              <a:defRPr>
                <a:ln>
                  <a:solidFill>
                    <a:schemeClr val="bg1"/>
                  </a:solidFill>
                </a:ln>
                <a:noFill/>
              </a:defRPr>
            </a:lvl4pPr>
            <a:lvl5pPr>
              <a:defRPr>
                <a:ln>
                  <a:solidFill>
                    <a:schemeClr val="bg1"/>
                  </a:solidFill>
                </a:ln>
                <a:noFill/>
              </a:defRPr>
            </a:lvl5pPr>
          </a:lstStyle>
          <a:p>
            <a:pPr lvl="0"/>
            <a:r>
              <a:rPr lang="nl-NL" dirty="0"/>
              <a:t> tekststijl van het model te bewerken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F8AC7B4-07A1-D44A-BE0D-AAB31B3A8EDA}"/>
              </a:ext>
            </a:extLst>
          </p:cNvPr>
          <p:cNvSpPr txBox="1"/>
          <p:nvPr/>
        </p:nvSpPr>
        <p:spPr>
          <a:xfrm>
            <a:off x="3553097" y="6505576"/>
            <a:ext cx="508580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6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 STANDAARD VOORBIJ</a:t>
            </a:r>
            <a:endParaRPr lang="en-US" sz="1600" b="0" i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77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js-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FBBFFE52-8585-D840-ADCD-65FB1EB1E4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12212" y="1974274"/>
            <a:ext cx="5040000" cy="3979718"/>
          </a:xfrm>
        </p:spPr>
        <p:txBody>
          <a:bodyPr anchor="ctr"/>
          <a:lstStyle>
            <a:lvl1pPr marL="0" indent="0" algn="ctr">
              <a:buNone/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Klik op icoon om een afbeelding in te voegen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120FF84-DB7F-6C49-A188-954F1AD6A9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8" name="Tijdelijke aanduiding voor tekst 9">
            <a:extLst>
              <a:ext uri="{FF2B5EF4-FFF2-40B4-BE49-F238E27FC236}">
                <a16:creationId xmlns:a16="http://schemas.microsoft.com/office/drawing/2014/main" id="{802916D9-98AE-A04A-A646-7EEA0786E5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2764" y="1974274"/>
            <a:ext cx="5037336" cy="3979718"/>
          </a:xfrm>
        </p:spPr>
        <p:txBody>
          <a:bodyPr/>
          <a:lstStyle>
            <a:lvl1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nl-NL" dirty="0"/>
              <a:t>Klik hier om tekst aan te passen, Open Sans Light, 18 </a:t>
            </a:r>
            <a:r>
              <a:rPr lang="nl-NL" dirty="0" err="1"/>
              <a:t>pt</a:t>
            </a:r>
            <a:r>
              <a:rPr lang="nl-NL" dirty="0"/>
              <a:t>. Lopende tekst in 1 smalle kolom naast afbeelding rechts.</a:t>
            </a:r>
          </a:p>
        </p:txBody>
      </p:sp>
      <p:sp>
        <p:nvSpPr>
          <p:cNvPr id="10" name="Tijdelijke aanduiding voor tekst 11">
            <a:extLst>
              <a:ext uri="{FF2B5EF4-FFF2-40B4-BE49-F238E27FC236}">
                <a16:creationId xmlns:a16="http://schemas.microsoft.com/office/drawing/2014/main" id="{6064DB6D-F6F4-564B-AB70-C00344A0F0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6613" y="659535"/>
            <a:ext cx="10515600" cy="951058"/>
          </a:xfrm>
        </p:spPr>
        <p:txBody>
          <a:bodyPr anchor="b"/>
          <a:lstStyle/>
          <a:p>
            <a:pPr lvl="0"/>
            <a:r>
              <a:rPr lang="nl-NL" dirty="0"/>
              <a:t>Klik hier om titel aan te passen</a:t>
            </a:r>
          </a:p>
          <a:p>
            <a:pPr lvl="0"/>
            <a:r>
              <a:rPr lang="nl-NL" dirty="0"/>
              <a:t>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87293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js-Twee +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FBBFFE52-8585-D840-ADCD-65FB1EB1E4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13800" y="1985243"/>
            <a:ext cx="5040000" cy="3979718"/>
          </a:xfrm>
        </p:spPr>
        <p:txBody>
          <a:bodyPr anchor="ctr"/>
          <a:lstStyle>
            <a:lvl1pPr marL="0" indent="0" algn="ctr">
              <a:buNone/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Klik op icoon om afbeelding in te voegen</a:t>
            </a:r>
          </a:p>
        </p:txBody>
      </p:sp>
      <p:sp>
        <p:nvSpPr>
          <p:cNvPr id="9" name="Tijdelijke aanduiding voor afbeelding 5">
            <a:extLst>
              <a:ext uri="{FF2B5EF4-FFF2-40B4-BE49-F238E27FC236}">
                <a16:creationId xmlns:a16="http://schemas.microsoft.com/office/drawing/2014/main" id="{18937D42-8B75-C74F-8E17-7B912FA9FF4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41688" y="1985242"/>
            <a:ext cx="5038412" cy="3968750"/>
          </a:xfrm>
        </p:spPr>
        <p:txBody>
          <a:bodyPr anchor="ctr"/>
          <a:lstStyle>
            <a:lvl1pPr marL="0" indent="0" algn="ctr">
              <a:buNone/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Klik op icoon om afbeelding in te voegen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889215E-8A1B-7445-AFA1-6C3A2D6A21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11" name="Tijdelijke aanduiding voor tekst 11">
            <a:extLst>
              <a:ext uri="{FF2B5EF4-FFF2-40B4-BE49-F238E27FC236}">
                <a16:creationId xmlns:a16="http://schemas.microsoft.com/office/drawing/2014/main" id="{0C10C647-813B-BC4A-82FE-391E129068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6613" y="659535"/>
            <a:ext cx="10515600" cy="951058"/>
          </a:xfrm>
        </p:spPr>
        <p:txBody>
          <a:bodyPr anchor="b"/>
          <a:lstStyle/>
          <a:p>
            <a:pPr lvl="0"/>
            <a:r>
              <a:rPr lang="nl-NL" dirty="0"/>
              <a:t>Klik hier om titel aan te passen</a:t>
            </a:r>
          </a:p>
          <a:p>
            <a:pPr lvl="0"/>
            <a:r>
              <a:rPr lang="nl-NL" dirty="0"/>
              <a:t>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7801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js-Blanco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889215E-8A1B-7445-AFA1-6C3A2D6A21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00348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js-Vragen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Vrije vorm 31">
            <a:extLst>
              <a:ext uri="{FF2B5EF4-FFF2-40B4-BE49-F238E27FC236}">
                <a16:creationId xmlns:a16="http://schemas.microsoft.com/office/drawing/2014/main" id="{65084773-DA87-9B45-A3C5-47D3CA46B35E}"/>
              </a:ext>
            </a:extLst>
          </p:cNvPr>
          <p:cNvSpPr/>
          <p:nvPr/>
        </p:nvSpPr>
        <p:spPr>
          <a:xfrm>
            <a:off x="393052" y="2308696"/>
            <a:ext cx="4399350" cy="1959320"/>
          </a:xfrm>
          <a:custGeom>
            <a:avLst/>
            <a:gdLst>
              <a:gd name="connsiteX0" fmla="*/ 0 w 4399350"/>
              <a:gd name="connsiteY0" fmla="*/ 0 h 1959320"/>
              <a:gd name="connsiteX1" fmla="*/ 4391868 w 4399350"/>
              <a:gd name="connsiteY1" fmla="*/ 10007 h 1959320"/>
              <a:gd name="connsiteX2" fmla="*/ 4337358 w 4399350"/>
              <a:gd name="connsiteY2" fmla="*/ 82903 h 1959320"/>
              <a:gd name="connsiteX3" fmla="*/ 4063436 w 4399350"/>
              <a:gd name="connsiteY3" fmla="*/ 979661 h 1959320"/>
              <a:gd name="connsiteX4" fmla="*/ 4337358 w 4399350"/>
              <a:gd name="connsiteY4" fmla="*/ 1876420 h 1959320"/>
              <a:gd name="connsiteX5" fmla="*/ 4399350 w 4399350"/>
              <a:gd name="connsiteY5" fmla="*/ 1959320 h 1959320"/>
              <a:gd name="connsiteX6" fmla="*/ 247925 w 4399350"/>
              <a:gd name="connsiteY6" fmla="*/ 1959320 h 195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9350" h="1959320">
                <a:moveTo>
                  <a:pt x="0" y="0"/>
                </a:moveTo>
                <a:lnTo>
                  <a:pt x="4391868" y="10007"/>
                </a:lnTo>
                <a:lnTo>
                  <a:pt x="4337358" y="82903"/>
                </a:lnTo>
                <a:cubicBezTo>
                  <a:pt x="4164418" y="338888"/>
                  <a:pt x="4063436" y="647482"/>
                  <a:pt x="4063436" y="979661"/>
                </a:cubicBezTo>
                <a:cubicBezTo>
                  <a:pt x="4063436" y="1311841"/>
                  <a:pt x="4164418" y="1620435"/>
                  <a:pt x="4337358" y="1876420"/>
                </a:cubicBezTo>
                <a:lnTo>
                  <a:pt x="4399350" y="1959320"/>
                </a:lnTo>
                <a:lnTo>
                  <a:pt x="247925" y="1959320"/>
                </a:lnTo>
                <a:close/>
              </a:path>
            </a:pathLst>
          </a:custGeom>
          <a:gradFill>
            <a:gsLst>
              <a:gs pos="51000">
                <a:schemeClr val="accent2">
                  <a:alpha val="75000"/>
                </a:schemeClr>
              </a:gs>
              <a:gs pos="100000">
                <a:schemeClr val="accent2">
                  <a:alpha val="80000"/>
                </a:schemeClr>
              </a:gs>
              <a:gs pos="0">
                <a:schemeClr val="accent4"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6FA6EB98-98B5-E448-845A-C3EFF950AED2}"/>
              </a:ext>
            </a:extLst>
          </p:cNvPr>
          <p:cNvSpPr/>
          <p:nvPr/>
        </p:nvSpPr>
        <p:spPr>
          <a:xfrm>
            <a:off x="4456488" y="1684451"/>
            <a:ext cx="3207809" cy="32078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AAB456E-2D46-DD4D-A7E4-69242872E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307" y="638588"/>
            <a:ext cx="1986666" cy="1142081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3A1A9761-8060-4047-89F2-B825D0EF013F}"/>
              </a:ext>
            </a:extLst>
          </p:cNvPr>
          <p:cNvSpPr txBox="1"/>
          <p:nvPr/>
        </p:nvSpPr>
        <p:spPr>
          <a:xfrm>
            <a:off x="8287814" y="5335929"/>
            <a:ext cx="3100906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vl="0">
              <a:buFontTx/>
              <a:buNone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Microsoft Gold Partner</a:t>
            </a:r>
          </a:p>
          <a:p>
            <a:pPr lvl="0">
              <a:buFontTx/>
              <a:buNone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Microsoft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PowerApps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&amp; Flow Partner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5C5D344E-D655-6145-9CDD-559AFF44AC6D}"/>
              </a:ext>
            </a:extLst>
          </p:cNvPr>
          <p:cNvSpPr txBox="1"/>
          <p:nvPr/>
        </p:nvSpPr>
        <p:spPr>
          <a:xfrm>
            <a:off x="8251307" y="2125105"/>
            <a:ext cx="314344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nl-NL" sz="14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ShareValue</a:t>
            </a:r>
            <a:r>
              <a:rPr lang="nl-NL" sz="14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B.V.</a:t>
            </a:r>
            <a:endParaRPr lang="nl-NL" sz="1400" b="1" i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B883CC7-B4D0-2544-8E96-8D660FFDDBE1}"/>
              </a:ext>
            </a:extLst>
          </p:cNvPr>
          <p:cNvSpPr txBox="1"/>
          <p:nvPr/>
        </p:nvSpPr>
        <p:spPr>
          <a:xfrm>
            <a:off x="8251307" y="2449196"/>
            <a:ext cx="3143447" cy="523220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r>
              <a:rPr lang="nl-NL" sz="1400" b="0" i="0" dirty="0">
                <a:solidFill>
                  <a:srgbClr val="2F3436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Kampenringweg 45A </a:t>
            </a:r>
          </a:p>
          <a:p>
            <a:r>
              <a:rPr lang="nl-NL" sz="1400" b="0" i="0" dirty="0">
                <a:solidFill>
                  <a:srgbClr val="2F3436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2803 PE Gouda</a:t>
            </a:r>
            <a:endParaRPr lang="nl-NL" sz="1400" b="0" i="0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23FA9983-F96C-304B-AAB9-91653A2B9790}"/>
              </a:ext>
            </a:extLst>
          </p:cNvPr>
          <p:cNvSpPr txBox="1"/>
          <p:nvPr/>
        </p:nvSpPr>
        <p:spPr>
          <a:xfrm>
            <a:off x="8538359" y="3167390"/>
            <a:ext cx="2813854" cy="523220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r>
              <a:rPr lang="nl-NL" sz="1400" b="0" i="0" dirty="0">
                <a:solidFill>
                  <a:srgbClr val="2F3436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+31 (0)182 516 468</a:t>
            </a:r>
          </a:p>
          <a:p>
            <a:r>
              <a:rPr lang="nl-NL" sz="1400" b="0" i="0" dirty="0" err="1">
                <a:solidFill>
                  <a:srgbClr val="2F3436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info@sharevalue.nl</a:t>
            </a:r>
            <a:endParaRPr lang="nl-NL" sz="1400" b="0" i="0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0C29FBA5-50AF-E742-8475-C37DF2B437ED}"/>
              </a:ext>
            </a:extLst>
          </p:cNvPr>
          <p:cNvSpPr txBox="1"/>
          <p:nvPr/>
        </p:nvSpPr>
        <p:spPr>
          <a:xfrm>
            <a:off x="8291024" y="3180106"/>
            <a:ext cx="287052" cy="523220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r>
              <a:rPr lang="nl-NL" sz="1400" b="1" i="0" dirty="0">
                <a:solidFill>
                  <a:srgbClr val="2F343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</a:p>
          <a:p>
            <a:r>
              <a:rPr lang="nl-NL" sz="1400" b="1" i="0" dirty="0">
                <a:solidFill>
                  <a:srgbClr val="2F343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endParaRPr lang="nl-NL" sz="1400" b="1" i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EF49D078-8F5A-EE4F-99F1-36012D6F4788}"/>
              </a:ext>
            </a:extLst>
          </p:cNvPr>
          <p:cNvSpPr txBox="1"/>
          <p:nvPr/>
        </p:nvSpPr>
        <p:spPr>
          <a:xfrm>
            <a:off x="8291024" y="3791859"/>
            <a:ext cx="3143447" cy="307777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r>
              <a:rPr lang="nl-NL" sz="1400" b="0" i="0" dirty="0">
                <a:solidFill>
                  <a:srgbClr val="2F3436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Follow </a:t>
            </a:r>
            <a:r>
              <a:rPr lang="nl-NL" sz="1400" b="0" i="0" dirty="0" err="1">
                <a:solidFill>
                  <a:srgbClr val="2F3436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</a:t>
            </a:r>
            <a:endParaRPr lang="nl-NL" sz="1400" b="0" i="0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8280947-593F-3940-A8DC-DBEA7BE3A1FB}"/>
              </a:ext>
            </a:extLst>
          </p:cNvPr>
          <p:cNvSpPr txBox="1"/>
          <p:nvPr/>
        </p:nvSpPr>
        <p:spPr>
          <a:xfrm>
            <a:off x="5047607" y="2182697"/>
            <a:ext cx="2025570" cy="209288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nl-NL" sz="13000" b="1" i="0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?</a:t>
            </a:r>
          </a:p>
        </p:txBody>
      </p:sp>
      <p:sp>
        <p:nvSpPr>
          <p:cNvPr id="29" name="Tijdelijke aanduiding voor tekst 16">
            <a:extLst>
              <a:ext uri="{FF2B5EF4-FFF2-40B4-BE49-F238E27FC236}">
                <a16:creationId xmlns:a16="http://schemas.microsoft.com/office/drawing/2014/main" id="{14492543-5AA5-1246-AD45-C71F871ADF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23036" y="4229541"/>
            <a:ext cx="874712" cy="9207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 b="0" i="0">
                <a:ln>
                  <a:noFill/>
                </a:ln>
                <a:noFill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n>
                  <a:solidFill>
                    <a:schemeClr val="bg1"/>
                  </a:solidFill>
                </a:ln>
                <a:noFill/>
              </a:defRPr>
            </a:lvl2pPr>
            <a:lvl3pPr>
              <a:defRPr>
                <a:ln>
                  <a:solidFill>
                    <a:schemeClr val="bg1"/>
                  </a:solidFill>
                </a:ln>
                <a:noFill/>
              </a:defRPr>
            </a:lvl3pPr>
            <a:lvl4pPr>
              <a:defRPr>
                <a:ln>
                  <a:solidFill>
                    <a:schemeClr val="bg1"/>
                  </a:solidFill>
                </a:ln>
                <a:noFill/>
              </a:defRPr>
            </a:lvl4pPr>
            <a:lvl5pPr>
              <a:defRPr>
                <a:ln>
                  <a:solidFill>
                    <a:schemeClr val="bg1"/>
                  </a:solidFill>
                </a:ln>
                <a:noFill/>
              </a:defRPr>
            </a:lvl5pPr>
          </a:lstStyle>
          <a:p>
            <a:pPr lvl="0"/>
            <a:r>
              <a:rPr lang="nl-NL" dirty="0"/>
              <a:t> tekststijl van het model te bewerken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EC8EE48F-140B-D54D-A04D-7E7708F879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788" y="4229541"/>
            <a:ext cx="874712" cy="9207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  <a:lvl2pPr>
              <a:defRPr>
                <a:ln>
                  <a:solidFill>
                    <a:schemeClr val="bg1"/>
                  </a:solidFill>
                </a:ln>
                <a:noFill/>
              </a:defRPr>
            </a:lvl2pPr>
            <a:lvl3pPr>
              <a:defRPr>
                <a:ln>
                  <a:solidFill>
                    <a:schemeClr val="bg1"/>
                  </a:solidFill>
                </a:ln>
                <a:noFill/>
              </a:defRPr>
            </a:lvl3pPr>
            <a:lvl4pPr>
              <a:defRPr>
                <a:ln>
                  <a:solidFill>
                    <a:schemeClr val="bg1"/>
                  </a:solidFill>
                </a:ln>
                <a:noFill/>
              </a:defRPr>
            </a:lvl4pPr>
            <a:lvl5pPr>
              <a:defRPr>
                <a:ln>
                  <a:solidFill>
                    <a:schemeClr val="bg1"/>
                  </a:solidFill>
                </a:ln>
                <a:noFill/>
              </a:defRPr>
            </a:lvl5pPr>
          </a:lstStyle>
          <a:p>
            <a:pPr lvl="0"/>
            <a:r>
              <a:rPr lang="nl-NL" dirty="0"/>
              <a:t> tekststijl van het model te bewerken</a:t>
            </a: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1E895711-9EAC-B74A-B6AA-AF3EFCB2222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5341FC1D-57BE-4A4C-A170-3D9F15185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20300" y="6479449"/>
            <a:ext cx="1331913" cy="3965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="0" i="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A102A1C-D696-D54E-9804-128259EE7B16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449BC259-F675-EC4A-B82B-C2D730137291}"/>
              </a:ext>
            </a:extLst>
          </p:cNvPr>
          <p:cNvSpPr txBox="1"/>
          <p:nvPr/>
        </p:nvSpPr>
        <p:spPr>
          <a:xfrm>
            <a:off x="839787" y="2932098"/>
            <a:ext cx="3437966" cy="646331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pPr algn="ctr"/>
            <a:r>
              <a:rPr lang="nl-NL" sz="36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Questions</a:t>
            </a:r>
            <a:endParaRPr lang="nl-NL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9D2C6FC-A861-874C-9CB7-1B9E5B1000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5386" y="4186904"/>
            <a:ext cx="1726167" cy="39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365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ijs-Bedankt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88FCB3DA-54D5-8141-8881-D1D9B34AE260}"/>
              </a:ext>
            </a:extLst>
          </p:cNvPr>
          <p:cNvSpPr/>
          <p:nvPr/>
        </p:nvSpPr>
        <p:spPr>
          <a:xfrm>
            <a:off x="0" y="0"/>
            <a:ext cx="12192000" cy="686302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2" name="Trapezium 4">
            <a:extLst>
              <a:ext uri="{FF2B5EF4-FFF2-40B4-BE49-F238E27FC236}">
                <a16:creationId xmlns:a16="http://schemas.microsoft.com/office/drawing/2014/main" id="{339BFD60-5AD7-7A4E-B340-2A81C57294BE}"/>
              </a:ext>
            </a:extLst>
          </p:cNvPr>
          <p:cNvSpPr/>
          <p:nvPr/>
        </p:nvSpPr>
        <p:spPr>
          <a:xfrm flipH="1">
            <a:off x="8225235" y="-15976"/>
            <a:ext cx="3966765" cy="6873976"/>
          </a:xfrm>
          <a:custGeom>
            <a:avLst/>
            <a:gdLst>
              <a:gd name="connsiteX0" fmla="*/ 0 w 3974471"/>
              <a:gd name="connsiteY0" fmla="*/ 6328372 h 6328372"/>
              <a:gd name="connsiteX1" fmla="*/ 993618 w 3974471"/>
              <a:gd name="connsiteY1" fmla="*/ 0 h 6328372"/>
              <a:gd name="connsiteX2" fmla="*/ 2980853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2980853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1792379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2260182 w 3974471"/>
              <a:gd name="connsiteY2" fmla="*/ 25349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41047 h 6341047"/>
              <a:gd name="connsiteX1" fmla="*/ 6790 w 3974471"/>
              <a:gd name="connsiteY1" fmla="*/ 12675 h 6341047"/>
              <a:gd name="connsiteX2" fmla="*/ 2272826 w 3974471"/>
              <a:gd name="connsiteY2" fmla="*/ 0 h 6341047"/>
              <a:gd name="connsiteX3" fmla="*/ 3974471 w 3974471"/>
              <a:gd name="connsiteY3" fmla="*/ 6341047 h 6341047"/>
              <a:gd name="connsiteX4" fmla="*/ 0 w 3974471"/>
              <a:gd name="connsiteY4" fmla="*/ 6341047 h 6341047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2794537 w 3974471"/>
              <a:gd name="connsiteY2" fmla="*/ 34187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41047 h 6341047"/>
              <a:gd name="connsiteX1" fmla="*/ 6790 w 3974471"/>
              <a:gd name="connsiteY1" fmla="*/ 12675 h 6341047"/>
              <a:gd name="connsiteX2" fmla="*/ 2794537 w 3974471"/>
              <a:gd name="connsiteY2" fmla="*/ 0 h 6341047"/>
              <a:gd name="connsiteX3" fmla="*/ 3974471 w 3974471"/>
              <a:gd name="connsiteY3" fmla="*/ 6341047 h 6341047"/>
              <a:gd name="connsiteX4" fmla="*/ 0 w 3974471"/>
              <a:gd name="connsiteY4" fmla="*/ 6341047 h 634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4471" h="6341047">
                <a:moveTo>
                  <a:pt x="0" y="6341047"/>
                </a:moveTo>
                <a:cubicBezTo>
                  <a:pt x="2263" y="4231590"/>
                  <a:pt x="4527" y="2122132"/>
                  <a:pt x="6790" y="12675"/>
                </a:cubicBezTo>
                <a:lnTo>
                  <a:pt x="2794537" y="0"/>
                </a:lnTo>
                <a:lnTo>
                  <a:pt x="3974471" y="6341047"/>
                </a:lnTo>
                <a:lnTo>
                  <a:pt x="0" y="63410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AAB456E-2D46-DD4D-A7E4-69242872E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757" y="2735388"/>
            <a:ext cx="1986666" cy="1142081"/>
          </a:xfrm>
          <a:prstGeom prst="rect">
            <a:avLst/>
          </a:prstGeom>
        </p:spPr>
      </p:pic>
      <p:sp>
        <p:nvSpPr>
          <p:cNvPr id="37" name="Tekstvak 36">
            <a:extLst>
              <a:ext uri="{FF2B5EF4-FFF2-40B4-BE49-F238E27FC236}">
                <a16:creationId xmlns:a16="http://schemas.microsoft.com/office/drawing/2014/main" id="{9C53D877-16CB-B24D-9150-478F46F00325}"/>
              </a:ext>
            </a:extLst>
          </p:cNvPr>
          <p:cNvSpPr txBox="1"/>
          <p:nvPr/>
        </p:nvSpPr>
        <p:spPr>
          <a:xfrm>
            <a:off x="8984512" y="6474798"/>
            <a:ext cx="2491912" cy="369332"/>
          </a:xfrm>
          <a:prstGeom prst="rect">
            <a:avLst/>
          </a:prstGeom>
          <a:noFill/>
        </p:spPr>
        <p:txBody>
          <a:bodyPr wrap="square" lIns="0" tIns="46800" rIns="0" rtlCol="0">
            <a:spAutoFit/>
          </a:bodyPr>
          <a:lstStyle/>
          <a:p>
            <a:pPr algn="r"/>
            <a:r>
              <a:rPr lang="nl-NL" sz="1800" b="1" i="0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www.sharevalue.nl</a:t>
            </a:r>
            <a:endParaRPr lang="nl-NL" sz="1800" b="1" i="0" kern="1200" dirty="0"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Vrije vorm 42">
            <a:extLst>
              <a:ext uri="{FF2B5EF4-FFF2-40B4-BE49-F238E27FC236}">
                <a16:creationId xmlns:a16="http://schemas.microsoft.com/office/drawing/2014/main" id="{8AB34171-D286-9349-A52F-180FFE04C179}"/>
              </a:ext>
            </a:extLst>
          </p:cNvPr>
          <p:cNvSpPr/>
          <p:nvPr/>
        </p:nvSpPr>
        <p:spPr>
          <a:xfrm>
            <a:off x="393052" y="2308696"/>
            <a:ext cx="4399350" cy="1959320"/>
          </a:xfrm>
          <a:custGeom>
            <a:avLst/>
            <a:gdLst>
              <a:gd name="connsiteX0" fmla="*/ 0 w 4399350"/>
              <a:gd name="connsiteY0" fmla="*/ 0 h 1959320"/>
              <a:gd name="connsiteX1" fmla="*/ 4391868 w 4399350"/>
              <a:gd name="connsiteY1" fmla="*/ 10007 h 1959320"/>
              <a:gd name="connsiteX2" fmla="*/ 4337358 w 4399350"/>
              <a:gd name="connsiteY2" fmla="*/ 82903 h 1959320"/>
              <a:gd name="connsiteX3" fmla="*/ 4063436 w 4399350"/>
              <a:gd name="connsiteY3" fmla="*/ 979661 h 1959320"/>
              <a:gd name="connsiteX4" fmla="*/ 4337358 w 4399350"/>
              <a:gd name="connsiteY4" fmla="*/ 1876420 h 1959320"/>
              <a:gd name="connsiteX5" fmla="*/ 4399350 w 4399350"/>
              <a:gd name="connsiteY5" fmla="*/ 1959320 h 1959320"/>
              <a:gd name="connsiteX6" fmla="*/ 247925 w 4399350"/>
              <a:gd name="connsiteY6" fmla="*/ 1959320 h 195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9350" h="1959320">
                <a:moveTo>
                  <a:pt x="0" y="0"/>
                </a:moveTo>
                <a:lnTo>
                  <a:pt x="4391868" y="10007"/>
                </a:lnTo>
                <a:lnTo>
                  <a:pt x="4337358" y="82903"/>
                </a:lnTo>
                <a:cubicBezTo>
                  <a:pt x="4164418" y="338888"/>
                  <a:pt x="4063436" y="647482"/>
                  <a:pt x="4063436" y="979661"/>
                </a:cubicBezTo>
                <a:cubicBezTo>
                  <a:pt x="4063436" y="1311841"/>
                  <a:pt x="4164418" y="1620435"/>
                  <a:pt x="4337358" y="1876420"/>
                </a:cubicBezTo>
                <a:lnTo>
                  <a:pt x="4399350" y="1959320"/>
                </a:lnTo>
                <a:lnTo>
                  <a:pt x="247925" y="1959320"/>
                </a:lnTo>
                <a:close/>
              </a:path>
            </a:pathLst>
          </a:custGeom>
          <a:gradFill>
            <a:gsLst>
              <a:gs pos="50000">
                <a:schemeClr val="accent2">
                  <a:alpha val="77000"/>
                </a:schemeClr>
              </a:gs>
              <a:gs pos="100000">
                <a:schemeClr val="accent2"/>
              </a:gs>
              <a:gs pos="0">
                <a:schemeClr val="accent4"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44" name="Ovaal 43">
            <a:extLst>
              <a:ext uri="{FF2B5EF4-FFF2-40B4-BE49-F238E27FC236}">
                <a16:creationId xmlns:a16="http://schemas.microsoft.com/office/drawing/2014/main" id="{5AB2735C-4C0D-BF42-9446-8C9E5B9BA1C6}"/>
              </a:ext>
            </a:extLst>
          </p:cNvPr>
          <p:cNvSpPr/>
          <p:nvPr/>
        </p:nvSpPr>
        <p:spPr>
          <a:xfrm>
            <a:off x="4456488" y="1684451"/>
            <a:ext cx="3207809" cy="32078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5A0CED45-1802-814E-B14D-011F7C0A5DE3}"/>
              </a:ext>
            </a:extLst>
          </p:cNvPr>
          <p:cNvSpPr txBox="1"/>
          <p:nvPr/>
        </p:nvSpPr>
        <p:spPr>
          <a:xfrm>
            <a:off x="5047607" y="2182697"/>
            <a:ext cx="2025570" cy="209288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nl-NL" sz="13000" b="1" i="0" dirty="0">
                <a:solidFill>
                  <a:schemeClr val="accent3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!</a:t>
            </a:r>
          </a:p>
        </p:txBody>
      </p:sp>
      <p:sp>
        <p:nvSpPr>
          <p:cNvPr id="47" name="Tijdelijke aanduiding voor tekst 16">
            <a:extLst>
              <a:ext uri="{FF2B5EF4-FFF2-40B4-BE49-F238E27FC236}">
                <a16:creationId xmlns:a16="http://schemas.microsoft.com/office/drawing/2014/main" id="{12264BA6-F05B-AC43-B1A5-2FBB4F6EA0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788" y="4229541"/>
            <a:ext cx="874712" cy="9207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  <a:lvl2pPr>
              <a:defRPr>
                <a:ln>
                  <a:solidFill>
                    <a:schemeClr val="bg1"/>
                  </a:solidFill>
                </a:ln>
                <a:noFill/>
              </a:defRPr>
            </a:lvl2pPr>
            <a:lvl3pPr>
              <a:defRPr>
                <a:ln>
                  <a:solidFill>
                    <a:schemeClr val="bg1"/>
                  </a:solidFill>
                </a:ln>
                <a:noFill/>
              </a:defRPr>
            </a:lvl3pPr>
            <a:lvl4pPr>
              <a:defRPr>
                <a:ln>
                  <a:solidFill>
                    <a:schemeClr val="bg1"/>
                  </a:solidFill>
                </a:ln>
                <a:noFill/>
              </a:defRPr>
            </a:lvl4pPr>
            <a:lvl5pPr>
              <a:defRPr>
                <a:ln>
                  <a:solidFill>
                    <a:schemeClr val="bg1"/>
                  </a:solidFill>
                </a:ln>
                <a:noFill/>
              </a:defRPr>
            </a:lvl5pPr>
          </a:lstStyle>
          <a:p>
            <a:pPr lvl="0"/>
            <a:r>
              <a:rPr lang="nl-NL" dirty="0"/>
              <a:t> tekststijl van het model te bewerken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10984B9B-C922-2A4D-BF80-61E397C7AE33}"/>
              </a:ext>
            </a:extLst>
          </p:cNvPr>
          <p:cNvSpPr txBox="1"/>
          <p:nvPr/>
        </p:nvSpPr>
        <p:spPr>
          <a:xfrm>
            <a:off x="839787" y="2932098"/>
            <a:ext cx="3437966" cy="646331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pPr algn="ctr"/>
            <a:r>
              <a:rPr lang="nl-NL" sz="36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  <a:endParaRPr lang="nl-NL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1" name="Tijdelijke aanduiding voor tekst 16">
            <a:extLst>
              <a:ext uri="{FF2B5EF4-FFF2-40B4-BE49-F238E27FC236}">
                <a16:creationId xmlns:a16="http://schemas.microsoft.com/office/drawing/2014/main" id="{155736F9-3C55-6C45-8345-A90875F5F3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23036" y="4229541"/>
            <a:ext cx="874712" cy="92075"/>
          </a:xfrm>
          <a:solidFill>
            <a:schemeClr val="accent3"/>
          </a:solidFill>
          <a:ln>
            <a:noFill/>
          </a:ln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  <a:lvl2pPr>
              <a:defRPr>
                <a:ln>
                  <a:solidFill>
                    <a:schemeClr val="bg1"/>
                  </a:solidFill>
                </a:ln>
                <a:noFill/>
              </a:defRPr>
            </a:lvl2pPr>
            <a:lvl3pPr>
              <a:defRPr>
                <a:ln>
                  <a:solidFill>
                    <a:schemeClr val="bg1"/>
                  </a:solidFill>
                </a:ln>
                <a:noFill/>
              </a:defRPr>
            </a:lvl3pPr>
            <a:lvl4pPr>
              <a:defRPr>
                <a:ln>
                  <a:solidFill>
                    <a:schemeClr val="bg1"/>
                  </a:solidFill>
                </a:ln>
                <a:noFill/>
              </a:defRPr>
            </a:lvl4pPr>
            <a:lvl5pPr>
              <a:defRPr>
                <a:ln>
                  <a:solidFill>
                    <a:schemeClr val="bg1"/>
                  </a:solidFill>
                </a:ln>
                <a:noFill/>
              </a:defRPr>
            </a:lvl5pPr>
          </a:lstStyle>
          <a:p>
            <a:pPr lvl="0"/>
            <a:r>
              <a:rPr lang="nl-NL" dirty="0"/>
              <a:t>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895226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t-Hoofd she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56B1AA2C-1A3C-DE43-91F9-8AC3D11E57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01" y="854992"/>
            <a:ext cx="12193201" cy="5257619"/>
          </a:xfrm>
          <a:prstGeom prst="rect">
            <a:avLst/>
          </a:prstGeom>
        </p:spPr>
      </p:pic>
      <p:sp>
        <p:nvSpPr>
          <p:cNvPr id="11" name="Vrije vorm 10">
            <a:extLst>
              <a:ext uri="{FF2B5EF4-FFF2-40B4-BE49-F238E27FC236}">
                <a16:creationId xmlns:a16="http://schemas.microsoft.com/office/drawing/2014/main" id="{F00563DF-BA6F-D044-871A-703546637E11}"/>
              </a:ext>
            </a:extLst>
          </p:cNvPr>
          <p:cNvSpPr txBox="1">
            <a:spLocks/>
          </p:cNvSpPr>
          <p:nvPr/>
        </p:nvSpPr>
        <p:spPr>
          <a:xfrm>
            <a:off x="641131" y="3759254"/>
            <a:ext cx="10713211" cy="1939834"/>
          </a:xfrm>
          <a:custGeom>
            <a:avLst/>
            <a:gdLst>
              <a:gd name="connsiteX0" fmla="*/ 0 w 10514554"/>
              <a:gd name="connsiteY0" fmla="*/ 0 h 1325563"/>
              <a:gd name="connsiteX1" fmla="*/ 10514554 w 10514554"/>
              <a:gd name="connsiteY1" fmla="*/ 0 h 1325563"/>
              <a:gd name="connsiteX2" fmla="*/ 10235334 w 10514554"/>
              <a:gd name="connsiteY2" fmla="*/ 1325563 h 1325563"/>
              <a:gd name="connsiteX3" fmla="*/ 0 w 10514554"/>
              <a:gd name="connsiteY3" fmla="*/ 1325563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14554" h="1325563">
                <a:moveTo>
                  <a:pt x="0" y="0"/>
                </a:moveTo>
                <a:lnTo>
                  <a:pt x="10514554" y="0"/>
                </a:lnTo>
                <a:lnTo>
                  <a:pt x="10235334" y="1325563"/>
                </a:lnTo>
                <a:lnTo>
                  <a:pt x="0" y="1325563"/>
                </a:lnTo>
                <a:close/>
              </a:path>
            </a:pathLst>
          </a:custGeom>
          <a:gradFill>
            <a:gsLst>
              <a:gs pos="51000">
                <a:schemeClr val="accent2">
                  <a:alpha val="75000"/>
                </a:schemeClr>
              </a:gs>
              <a:gs pos="0">
                <a:schemeClr val="accent2">
                  <a:alpha val="80000"/>
                </a:schemeClr>
              </a:gs>
              <a:gs pos="99000">
                <a:schemeClr val="accent4">
                  <a:alpha val="90000"/>
                </a:schemeClr>
              </a:gs>
            </a:gsLst>
            <a:lin ang="0" scaled="0"/>
          </a:gradFill>
        </p:spPr>
        <p:txBody>
          <a:bodyPr vert="horz" wrap="square" lIns="180000" tIns="45720" rIns="0" bIns="108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7E38DE4-CAA4-A14C-839C-6EF83BF34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#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3F2DD75-3209-D545-8659-CC262B085C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9" y="5119289"/>
            <a:ext cx="10512424" cy="579797"/>
          </a:xfrm>
        </p:spPr>
        <p:txBody>
          <a:bodyPr anchor="ctr"/>
          <a:lstStyle>
            <a:lvl1pPr>
              <a:defRPr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nl-NL" dirty="0"/>
              <a:t>Klik hier om subtitel te bewerken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F4EAE4-B374-6D4E-8B36-216145AFD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759253"/>
            <a:ext cx="10512426" cy="1360034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Klik hier om titel te bewerken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3C2DB1FC-D46C-8E42-A7B5-D76715373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040" y="142976"/>
            <a:ext cx="1119919" cy="643812"/>
          </a:xfrm>
          <a:prstGeom prst="rect">
            <a:avLst/>
          </a:prstGeom>
        </p:spPr>
      </p:pic>
      <p:sp>
        <p:nvSpPr>
          <p:cNvPr id="19" name="Tijdelijke aanduiding voor tekst 16">
            <a:extLst>
              <a:ext uri="{FF2B5EF4-FFF2-40B4-BE49-F238E27FC236}">
                <a16:creationId xmlns:a16="http://schemas.microsoft.com/office/drawing/2014/main" id="{C492BC54-D358-8147-A60A-33812A2EBC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788" y="5653050"/>
            <a:ext cx="874712" cy="9207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  <a:lvl2pPr>
              <a:defRPr>
                <a:ln>
                  <a:solidFill>
                    <a:schemeClr val="bg1"/>
                  </a:solidFill>
                </a:ln>
                <a:noFill/>
              </a:defRPr>
            </a:lvl2pPr>
            <a:lvl3pPr>
              <a:defRPr>
                <a:ln>
                  <a:solidFill>
                    <a:schemeClr val="bg1"/>
                  </a:solidFill>
                </a:ln>
                <a:noFill/>
              </a:defRPr>
            </a:lvl3pPr>
            <a:lvl4pPr>
              <a:defRPr>
                <a:ln>
                  <a:solidFill>
                    <a:schemeClr val="bg1"/>
                  </a:solidFill>
                </a:ln>
                <a:noFill/>
              </a:defRPr>
            </a:lvl4pPr>
            <a:lvl5pPr>
              <a:defRPr>
                <a:ln>
                  <a:solidFill>
                    <a:schemeClr val="bg1"/>
                  </a:solidFill>
                </a:ln>
                <a:noFill/>
              </a:defRPr>
            </a:lvl5pPr>
          </a:lstStyle>
          <a:p>
            <a:pPr lvl="0"/>
            <a:r>
              <a:rPr lang="nl-NL" dirty="0"/>
              <a:t> tekststijl van het model te bewerken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F8AC7B4-07A1-D44A-BE0D-AAB31B3A8EDA}"/>
              </a:ext>
            </a:extLst>
          </p:cNvPr>
          <p:cNvSpPr txBox="1"/>
          <p:nvPr/>
        </p:nvSpPr>
        <p:spPr>
          <a:xfrm>
            <a:off x="3553097" y="6505576"/>
            <a:ext cx="508580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6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 STANDAARD VOORBIJ</a:t>
            </a:r>
            <a:endParaRPr lang="en-US" sz="1600" b="0" i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0592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t-Hoofd shee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F07C61F0-E2D7-B046-9C7F-BFDF08ED7A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62897"/>
            <a:ext cx="12192001" cy="5257101"/>
          </a:xfrm>
          <a:prstGeom prst="rect">
            <a:avLst/>
          </a:prstGeom>
        </p:spPr>
      </p:pic>
      <p:sp>
        <p:nvSpPr>
          <p:cNvPr id="11" name="Vrije vorm 10">
            <a:extLst>
              <a:ext uri="{FF2B5EF4-FFF2-40B4-BE49-F238E27FC236}">
                <a16:creationId xmlns:a16="http://schemas.microsoft.com/office/drawing/2014/main" id="{F00563DF-BA6F-D044-871A-703546637E11}"/>
              </a:ext>
            </a:extLst>
          </p:cNvPr>
          <p:cNvSpPr txBox="1">
            <a:spLocks/>
          </p:cNvSpPr>
          <p:nvPr/>
        </p:nvSpPr>
        <p:spPr>
          <a:xfrm>
            <a:off x="641131" y="3759254"/>
            <a:ext cx="10713211" cy="1939834"/>
          </a:xfrm>
          <a:custGeom>
            <a:avLst/>
            <a:gdLst>
              <a:gd name="connsiteX0" fmla="*/ 0 w 10514554"/>
              <a:gd name="connsiteY0" fmla="*/ 0 h 1325563"/>
              <a:gd name="connsiteX1" fmla="*/ 10514554 w 10514554"/>
              <a:gd name="connsiteY1" fmla="*/ 0 h 1325563"/>
              <a:gd name="connsiteX2" fmla="*/ 10235334 w 10514554"/>
              <a:gd name="connsiteY2" fmla="*/ 1325563 h 1325563"/>
              <a:gd name="connsiteX3" fmla="*/ 0 w 10514554"/>
              <a:gd name="connsiteY3" fmla="*/ 1325563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14554" h="1325563">
                <a:moveTo>
                  <a:pt x="0" y="0"/>
                </a:moveTo>
                <a:lnTo>
                  <a:pt x="10514554" y="0"/>
                </a:lnTo>
                <a:lnTo>
                  <a:pt x="10235334" y="1325563"/>
                </a:lnTo>
                <a:lnTo>
                  <a:pt x="0" y="1325563"/>
                </a:lnTo>
                <a:close/>
              </a:path>
            </a:pathLst>
          </a:custGeom>
          <a:gradFill>
            <a:gsLst>
              <a:gs pos="51000">
                <a:schemeClr val="accent2">
                  <a:alpha val="75000"/>
                </a:schemeClr>
              </a:gs>
              <a:gs pos="0">
                <a:schemeClr val="accent2">
                  <a:alpha val="80000"/>
                </a:schemeClr>
              </a:gs>
              <a:gs pos="99000">
                <a:schemeClr val="accent4">
                  <a:alpha val="90000"/>
                </a:schemeClr>
              </a:gs>
            </a:gsLst>
            <a:lin ang="0" scaled="0"/>
          </a:gradFill>
        </p:spPr>
        <p:txBody>
          <a:bodyPr vert="horz" wrap="square" lIns="180000" tIns="45720" rIns="0" bIns="108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7E38DE4-CAA4-A14C-839C-6EF83BF34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#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3F2DD75-3209-D545-8659-CC262B085C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9" y="5119289"/>
            <a:ext cx="10512424" cy="579797"/>
          </a:xfrm>
        </p:spPr>
        <p:txBody>
          <a:bodyPr anchor="ctr"/>
          <a:lstStyle>
            <a:lvl1pPr>
              <a:defRPr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nl-NL" dirty="0"/>
              <a:t>Klik hier om subtitel te bewerken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F4EAE4-B374-6D4E-8B36-216145AFD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759253"/>
            <a:ext cx="10512426" cy="1360034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Klik hier om titel te bewerken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3C2DB1FC-D46C-8E42-A7B5-D76715373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040" y="142976"/>
            <a:ext cx="1119919" cy="643812"/>
          </a:xfrm>
          <a:prstGeom prst="rect">
            <a:avLst/>
          </a:prstGeom>
        </p:spPr>
      </p:pic>
      <p:sp>
        <p:nvSpPr>
          <p:cNvPr id="19" name="Tijdelijke aanduiding voor tekst 16">
            <a:extLst>
              <a:ext uri="{FF2B5EF4-FFF2-40B4-BE49-F238E27FC236}">
                <a16:creationId xmlns:a16="http://schemas.microsoft.com/office/drawing/2014/main" id="{C492BC54-D358-8147-A60A-33812A2EBC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788" y="5653050"/>
            <a:ext cx="874712" cy="9207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  <a:lvl2pPr>
              <a:defRPr>
                <a:ln>
                  <a:solidFill>
                    <a:schemeClr val="bg1"/>
                  </a:solidFill>
                </a:ln>
                <a:noFill/>
              </a:defRPr>
            </a:lvl2pPr>
            <a:lvl3pPr>
              <a:defRPr>
                <a:ln>
                  <a:solidFill>
                    <a:schemeClr val="bg1"/>
                  </a:solidFill>
                </a:ln>
                <a:noFill/>
              </a:defRPr>
            </a:lvl3pPr>
            <a:lvl4pPr>
              <a:defRPr>
                <a:ln>
                  <a:solidFill>
                    <a:schemeClr val="bg1"/>
                  </a:solidFill>
                </a:ln>
                <a:noFill/>
              </a:defRPr>
            </a:lvl4pPr>
            <a:lvl5pPr>
              <a:defRPr>
                <a:ln>
                  <a:solidFill>
                    <a:schemeClr val="bg1"/>
                  </a:solidFill>
                </a:ln>
                <a:noFill/>
              </a:defRPr>
            </a:lvl5pPr>
          </a:lstStyle>
          <a:p>
            <a:pPr lvl="0"/>
            <a:r>
              <a:rPr lang="nl-NL" dirty="0"/>
              <a:t> tekststijl van het model te bewerken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AB336166-E9F5-DE4B-94E4-8F4114CC6691}"/>
              </a:ext>
            </a:extLst>
          </p:cNvPr>
          <p:cNvSpPr txBox="1"/>
          <p:nvPr/>
        </p:nvSpPr>
        <p:spPr>
          <a:xfrm>
            <a:off x="3553097" y="6505576"/>
            <a:ext cx="508580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6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 STANDAARD VOORBIJ</a:t>
            </a:r>
            <a:endParaRPr lang="en-US" sz="1600" b="0" i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789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t-Titel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20">
            <a:extLst>
              <a:ext uri="{FF2B5EF4-FFF2-40B4-BE49-F238E27FC236}">
                <a16:creationId xmlns:a16="http://schemas.microsoft.com/office/drawing/2014/main" id="{1B90551C-D4CD-934C-B1D5-C213D61951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537"/>
            <a:ext cx="12192000" cy="6875463"/>
          </a:xfrm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Klik op icoon om een beeldvullende afbeelding in te voegen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39406FC9-5E78-C740-8F9D-EA7D38A08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3759254"/>
            <a:ext cx="10695529" cy="1939834"/>
          </a:xfrm>
          <a:custGeom>
            <a:avLst/>
            <a:gdLst>
              <a:gd name="connsiteX0" fmla="*/ 0 w 10514554"/>
              <a:gd name="connsiteY0" fmla="*/ 0 h 1325563"/>
              <a:gd name="connsiteX1" fmla="*/ 10514554 w 10514554"/>
              <a:gd name="connsiteY1" fmla="*/ 0 h 1325563"/>
              <a:gd name="connsiteX2" fmla="*/ 10235334 w 10514554"/>
              <a:gd name="connsiteY2" fmla="*/ 1325563 h 1325563"/>
              <a:gd name="connsiteX3" fmla="*/ 0 w 10514554"/>
              <a:gd name="connsiteY3" fmla="*/ 1325563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14554" h="1325563">
                <a:moveTo>
                  <a:pt x="0" y="0"/>
                </a:moveTo>
                <a:lnTo>
                  <a:pt x="10514554" y="0"/>
                </a:lnTo>
                <a:lnTo>
                  <a:pt x="10235334" y="1325563"/>
                </a:lnTo>
                <a:lnTo>
                  <a:pt x="0" y="1325563"/>
                </a:lnTo>
                <a:close/>
              </a:path>
            </a:pathLst>
          </a:custGeom>
          <a:gradFill>
            <a:gsLst>
              <a:gs pos="51000">
                <a:schemeClr val="accent2">
                  <a:alpha val="75000"/>
                </a:schemeClr>
              </a:gs>
              <a:gs pos="0">
                <a:schemeClr val="accent2">
                  <a:alpha val="80000"/>
                </a:schemeClr>
              </a:gs>
              <a:gs pos="99000">
                <a:schemeClr val="accent4">
                  <a:alpha val="90000"/>
                </a:schemeClr>
              </a:gs>
            </a:gsLst>
            <a:lin ang="0" scaled="0"/>
          </a:gradFill>
        </p:spPr>
        <p:txBody>
          <a:bodyPr wrap="square" lIns="180000" tIns="251999" bIns="612000" anchor="b">
            <a:noAutofit/>
          </a:bodyPr>
          <a:lstStyle>
            <a:lvl1pPr algn="l">
              <a:defRPr sz="36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Klik hier om titel te bewerken</a:t>
            </a:r>
            <a:endParaRPr lang="en-US" dirty="0"/>
          </a:p>
        </p:txBody>
      </p:sp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6D95BF6B-EDB8-2543-B583-6A15A20448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788" y="5653050"/>
            <a:ext cx="874712" cy="9207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  <a:lvl2pPr>
              <a:defRPr>
                <a:ln>
                  <a:solidFill>
                    <a:schemeClr val="bg1"/>
                  </a:solidFill>
                </a:ln>
                <a:noFill/>
              </a:defRPr>
            </a:lvl2pPr>
            <a:lvl3pPr>
              <a:defRPr>
                <a:ln>
                  <a:solidFill>
                    <a:schemeClr val="bg1"/>
                  </a:solidFill>
                </a:ln>
                <a:noFill/>
              </a:defRPr>
            </a:lvl3pPr>
            <a:lvl4pPr>
              <a:defRPr>
                <a:ln>
                  <a:solidFill>
                    <a:schemeClr val="bg1"/>
                  </a:solidFill>
                </a:ln>
                <a:noFill/>
              </a:defRPr>
            </a:lvl4pPr>
            <a:lvl5pPr>
              <a:defRPr>
                <a:ln>
                  <a:solidFill>
                    <a:schemeClr val="bg1"/>
                  </a:solidFill>
                </a:ln>
                <a:noFill/>
              </a:defRPr>
            </a:lvl5pPr>
          </a:lstStyle>
          <a:p>
            <a:pPr lvl="0"/>
            <a:r>
              <a:rPr lang="nl-NL" dirty="0"/>
              <a:t> tekststijl van het model te bewerken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690C3F98-6087-614A-94BF-6A761A7945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5205807"/>
            <a:ext cx="10236921" cy="493281"/>
          </a:xfrm>
        </p:spPr>
        <p:txBody>
          <a:bodyPr anchor="t"/>
          <a:lstStyle>
            <a:lvl1pPr>
              <a:defRPr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nl-NL" dirty="0"/>
              <a:t>Klik hier om subtitel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270775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-Inhoud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jdelijke aanduiding voor afbeelding 5">
            <a:extLst>
              <a:ext uri="{FF2B5EF4-FFF2-40B4-BE49-F238E27FC236}">
                <a16:creationId xmlns:a16="http://schemas.microsoft.com/office/drawing/2014/main" id="{4BC9D3CD-7EB3-CC4E-85DF-E33691A67E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36000" y="-36000"/>
            <a:ext cx="4022354" cy="637200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36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4363 h 10000"/>
              <a:gd name="connsiteX0" fmla="*/ 0 w 10000"/>
              <a:gd name="connsiteY0" fmla="*/ 0 h 16166"/>
              <a:gd name="connsiteX1" fmla="*/ 10000 w 10000"/>
              <a:gd name="connsiteY1" fmla="*/ 6166 h 16166"/>
              <a:gd name="connsiteX2" fmla="*/ 10000 w 10000"/>
              <a:gd name="connsiteY2" fmla="*/ 16166 h 16166"/>
              <a:gd name="connsiteX3" fmla="*/ 0 w 10000"/>
              <a:gd name="connsiteY3" fmla="*/ 16166 h 16166"/>
              <a:gd name="connsiteX4" fmla="*/ 0 w 10000"/>
              <a:gd name="connsiteY4" fmla="*/ 0 h 16166"/>
              <a:gd name="connsiteX0" fmla="*/ 0 w 10000"/>
              <a:gd name="connsiteY0" fmla="*/ 0 h 19316"/>
              <a:gd name="connsiteX1" fmla="*/ 10000 w 10000"/>
              <a:gd name="connsiteY1" fmla="*/ 6166 h 19316"/>
              <a:gd name="connsiteX2" fmla="*/ 10000 w 10000"/>
              <a:gd name="connsiteY2" fmla="*/ 16166 h 19316"/>
              <a:gd name="connsiteX3" fmla="*/ 0 w 10000"/>
              <a:gd name="connsiteY3" fmla="*/ 19316 h 19316"/>
              <a:gd name="connsiteX4" fmla="*/ 0 w 10000"/>
              <a:gd name="connsiteY4" fmla="*/ 0 h 19316"/>
              <a:gd name="connsiteX0" fmla="*/ 0 w 10000"/>
              <a:gd name="connsiteY0" fmla="*/ 0 h 19316"/>
              <a:gd name="connsiteX1" fmla="*/ 10000 w 10000"/>
              <a:gd name="connsiteY1" fmla="*/ 6166 h 19316"/>
              <a:gd name="connsiteX2" fmla="*/ 6271 w 10000"/>
              <a:gd name="connsiteY2" fmla="*/ 19296 h 19316"/>
              <a:gd name="connsiteX3" fmla="*/ 0 w 10000"/>
              <a:gd name="connsiteY3" fmla="*/ 19316 h 19316"/>
              <a:gd name="connsiteX4" fmla="*/ 0 w 10000"/>
              <a:gd name="connsiteY4" fmla="*/ 0 h 19316"/>
              <a:gd name="connsiteX0" fmla="*/ 0 w 6271"/>
              <a:gd name="connsiteY0" fmla="*/ 10 h 19326"/>
              <a:gd name="connsiteX1" fmla="*/ 1912 w 6271"/>
              <a:gd name="connsiteY1" fmla="*/ 0 h 19326"/>
              <a:gd name="connsiteX2" fmla="*/ 6271 w 6271"/>
              <a:gd name="connsiteY2" fmla="*/ 19306 h 19326"/>
              <a:gd name="connsiteX3" fmla="*/ 0 w 6271"/>
              <a:gd name="connsiteY3" fmla="*/ 19326 h 19326"/>
              <a:gd name="connsiteX4" fmla="*/ 0 w 6271"/>
              <a:gd name="connsiteY4" fmla="*/ 10 h 19326"/>
              <a:gd name="connsiteX0" fmla="*/ 0 w 10000"/>
              <a:gd name="connsiteY0" fmla="*/ 38 h 10033"/>
              <a:gd name="connsiteX1" fmla="*/ 5544 w 10000"/>
              <a:gd name="connsiteY1" fmla="*/ 0 h 10033"/>
              <a:gd name="connsiteX2" fmla="*/ 10000 w 10000"/>
              <a:gd name="connsiteY2" fmla="*/ 10023 h 10033"/>
              <a:gd name="connsiteX3" fmla="*/ 0 w 10000"/>
              <a:gd name="connsiteY3" fmla="*/ 10033 h 10033"/>
              <a:gd name="connsiteX4" fmla="*/ 0 w 10000"/>
              <a:gd name="connsiteY4" fmla="*/ 38 h 10033"/>
              <a:gd name="connsiteX0" fmla="*/ 0 w 10531"/>
              <a:gd name="connsiteY0" fmla="*/ 38 h 10073"/>
              <a:gd name="connsiteX1" fmla="*/ 5544 w 10531"/>
              <a:gd name="connsiteY1" fmla="*/ 0 h 10073"/>
              <a:gd name="connsiteX2" fmla="*/ 10531 w 10531"/>
              <a:gd name="connsiteY2" fmla="*/ 10073 h 10073"/>
              <a:gd name="connsiteX3" fmla="*/ 0 w 10531"/>
              <a:gd name="connsiteY3" fmla="*/ 10033 h 10073"/>
              <a:gd name="connsiteX4" fmla="*/ 0 w 10531"/>
              <a:gd name="connsiteY4" fmla="*/ 38 h 10073"/>
              <a:gd name="connsiteX0" fmla="*/ 0 w 10531"/>
              <a:gd name="connsiteY0" fmla="*/ 38 h 10073"/>
              <a:gd name="connsiteX1" fmla="*/ 5544 w 10531"/>
              <a:gd name="connsiteY1" fmla="*/ 0 h 10073"/>
              <a:gd name="connsiteX2" fmla="*/ 10531 w 10531"/>
              <a:gd name="connsiteY2" fmla="*/ 10073 h 10073"/>
              <a:gd name="connsiteX3" fmla="*/ 0 w 10531"/>
              <a:gd name="connsiteY3" fmla="*/ 10033 h 10073"/>
              <a:gd name="connsiteX4" fmla="*/ 0 w 10531"/>
              <a:gd name="connsiteY4" fmla="*/ 38 h 10073"/>
              <a:gd name="connsiteX0" fmla="*/ 0 w 10531"/>
              <a:gd name="connsiteY0" fmla="*/ 0 h 10035"/>
              <a:gd name="connsiteX1" fmla="*/ 6059 w 10531"/>
              <a:gd name="connsiteY1" fmla="*/ 8 h 10035"/>
              <a:gd name="connsiteX2" fmla="*/ 10531 w 10531"/>
              <a:gd name="connsiteY2" fmla="*/ 10035 h 10035"/>
              <a:gd name="connsiteX3" fmla="*/ 0 w 10531"/>
              <a:gd name="connsiteY3" fmla="*/ 9995 h 10035"/>
              <a:gd name="connsiteX4" fmla="*/ 0 w 10531"/>
              <a:gd name="connsiteY4" fmla="*/ 0 h 10035"/>
              <a:gd name="connsiteX0" fmla="*/ 0 w 10531"/>
              <a:gd name="connsiteY0" fmla="*/ 0 h 10035"/>
              <a:gd name="connsiteX1" fmla="*/ 6084 w 10531"/>
              <a:gd name="connsiteY1" fmla="*/ 23 h 10035"/>
              <a:gd name="connsiteX2" fmla="*/ 10531 w 10531"/>
              <a:gd name="connsiteY2" fmla="*/ 10035 h 10035"/>
              <a:gd name="connsiteX3" fmla="*/ 0 w 10531"/>
              <a:gd name="connsiteY3" fmla="*/ 9995 h 10035"/>
              <a:gd name="connsiteX4" fmla="*/ 0 w 10531"/>
              <a:gd name="connsiteY4" fmla="*/ 0 h 10035"/>
              <a:gd name="connsiteX0" fmla="*/ 0 w 10531"/>
              <a:gd name="connsiteY0" fmla="*/ 0 h 10035"/>
              <a:gd name="connsiteX1" fmla="*/ 6059 w 10531"/>
              <a:gd name="connsiteY1" fmla="*/ 23 h 10035"/>
              <a:gd name="connsiteX2" fmla="*/ 10531 w 10531"/>
              <a:gd name="connsiteY2" fmla="*/ 10035 h 10035"/>
              <a:gd name="connsiteX3" fmla="*/ 0 w 10531"/>
              <a:gd name="connsiteY3" fmla="*/ 9995 h 10035"/>
              <a:gd name="connsiteX4" fmla="*/ 0 w 10531"/>
              <a:gd name="connsiteY4" fmla="*/ 0 h 10035"/>
              <a:gd name="connsiteX0" fmla="*/ 0 w 10531"/>
              <a:gd name="connsiteY0" fmla="*/ 0 h 10035"/>
              <a:gd name="connsiteX1" fmla="*/ 6043 w 10531"/>
              <a:gd name="connsiteY1" fmla="*/ 3 h 10035"/>
              <a:gd name="connsiteX2" fmla="*/ 10531 w 10531"/>
              <a:gd name="connsiteY2" fmla="*/ 10035 h 10035"/>
              <a:gd name="connsiteX3" fmla="*/ 0 w 10531"/>
              <a:gd name="connsiteY3" fmla="*/ 9995 h 10035"/>
              <a:gd name="connsiteX4" fmla="*/ 0 w 10531"/>
              <a:gd name="connsiteY4" fmla="*/ 0 h 10035"/>
              <a:gd name="connsiteX0" fmla="*/ 0 w 10531"/>
              <a:gd name="connsiteY0" fmla="*/ 0 h 10005"/>
              <a:gd name="connsiteX1" fmla="*/ 6043 w 10531"/>
              <a:gd name="connsiteY1" fmla="*/ 3 h 10005"/>
              <a:gd name="connsiteX2" fmla="*/ 10531 w 10531"/>
              <a:gd name="connsiteY2" fmla="*/ 10005 h 10005"/>
              <a:gd name="connsiteX3" fmla="*/ 0 w 10531"/>
              <a:gd name="connsiteY3" fmla="*/ 9995 h 10005"/>
              <a:gd name="connsiteX4" fmla="*/ 0 w 10531"/>
              <a:gd name="connsiteY4" fmla="*/ 0 h 10005"/>
              <a:gd name="connsiteX0" fmla="*/ 0 w 10531"/>
              <a:gd name="connsiteY0" fmla="*/ 0 h 9995"/>
              <a:gd name="connsiteX1" fmla="*/ 6043 w 10531"/>
              <a:gd name="connsiteY1" fmla="*/ 3 h 9995"/>
              <a:gd name="connsiteX2" fmla="*/ 10531 w 10531"/>
              <a:gd name="connsiteY2" fmla="*/ 9985 h 9995"/>
              <a:gd name="connsiteX3" fmla="*/ 0 w 10531"/>
              <a:gd name="connsiteY3" fmla="*/ 9995 h 9995"/>
              <a:gd name="connsiteX4" fmla="*/ 0 w 10531"/>
              <a:gd name="connsiteY4" fmla="*/ 0 h 9995"/>
              <a:gd name="connsiteX0" fmla="*/ 0 w 10000"/>
              <a:gd name="connsiteY0" fmla="*/ 0 h 10000"/>
              <a:gd name="connsiteX1" fmla="*/ 5738 w 10000"/>
              <a:gd name="connsiteY1" fmla="*/ 3 h 10000"/>
              <a:gd name="connsiteX2" fmla="*/ 10000 w 10000"/>
              <a:gd name="connsiteY2" fmla="*/ 999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45"/>
              <a:gd name="connsiteY0" fmla="*/ 0 h 10010"/>
              <a:gd name="connsiteX1" fmla="*/ 5738 w 10045"/>
              <a:gd name="connsiteY1" fmla="*/ 3 h 10010"/>
              <a:gd name="connsiteX2" fmla="*/ 10045 w 10045"/>
              <a:gd name="connsiteY2" fmla="*/ 10010 h 10010"/>
              <a:gd name="connsiteX3" fmla="*/ 0 w 10045"/>
              <a:gd name="connsiteY3" fmla="*/ 10000 h 10010"/>
              <a:gd name="connsiteX4" fmla="*/ 0 w 10045"/>
              <a:gd name="connsiteY4" fmla="*/ 0 h 10010"/>
              <a:gd name="connsiteX0" fmla="*/ 0 w 10045"/>
              <a:gd name="connsiteY0" fmla="*/ 0 h 10010"/>
              <a:gd name="connsiteX1" fmla="*/ 5738 w 10045"/>
              <a:gd name="connsiteY1" fmla="*/ 3 h 10010"/>
              <a:gd name="connsiteX2" fmla="*/ 10045 w 10045"/>
              <a:gd name="connsiteY2" fmla="*/ 10010 h 10010"/>
              <a:gd name="connsiteX3" fmla="*/ 0 w 10045"/>
              <a:gd name="connsiteY3" fmla="*/ 10000 h 10010"/>
              <a:gd name="connsiteX4" fmla="*/ 0 w 10045"/>
              <a:gd name="connsiteY4" fmla="*/ 0 h 10010"/>
              <a:gd name="connsiteX0" fmla="*/ 15 w 10060"/>
              <a:gd name="connsiteY0" fmla="*/ 0 h 10058"/>
              <a:gd name="connsiteX1" fmla="*/ 5753 w 10060"/>
              <a:gd name="connsiteY1" fmla="*/ 3 h 10058"/>
              <a:gd name="connsiteX2" fmla="*/ 10060 w 10060"/>
              <a:gd name="connsiteY2" fmla="*/ 10010 h 10058"/>
              <a:gd name="connsiteX3" fmla="*/ 0 w 10060"/>
              <a:gd name="connsiteY3" fmla="*/ 10058 h 10058"/>
              <a:gd name="connsiteX4" fmla="*/ 15 w 10060"/>
              <a:gd name="connsiteY4" fmla="*/ 0 h 10058"/>
              <a:gd name="connsiteX0" fmla="*/ 15 w 10060"/>
              <a:gd name="connsiteY0" fmla="*/ 0 h 10068"/>
              <a:gd name="connsiteX1" fmla="*/ 5753 w 10060"/>
              <a:gd name="connsiteY1" fmla="*/ 3 h 10068"/>
              <a:gd name="connsiteX2" fmla="*/ 10060 w 10060"/>
              <a:gd name="connsiteY2" fmla="*/ 10068 h 10068"/>
              <a:gd name="connsiteX3" fmla="*/ 0 w 10060"/>
              <a:gd name="connsiteY3" fmla="*/ 10058 h 10068"/>
              <a:gd name="connsiteX4" fmla="*/ 15 w 10060"/>
              <a:gd name="connsiteY4" fmla="*/ 0 h 10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0" h="10068">
                <a:moveTo>
                  <a:pt x="15" y="0"/>
                </a:moveTo>
                <a:lnTo>
                  <a:pt x="5753" y="3"/>
                </a:lnTo>
                <a:lnTo>
                  <a:pt x="10060" y="10068"/>
                </a:lnTo>
                <a:lnTo>
                  <a:pt x="0" y="10058"/>
                </a:lnTo>
                <a:cubicBezTo>
                  <a:pt x="5" y="6705"/>
                  <a:pt x="10" y="3353"/>
                  <a:pt x="15" y="0"/>
                </a:cubicBezTo>
                <a:close/>
              </a:path>
            </a:pathLst>
          </a:custGeom>
          <a:solidFill>
            <a:srgbClr val="9FA5A4">
              <a:alpha val="10000"/>
            </a:srgbClr>
          </a:solidFill>
        </p:spPr>
        <p:txBody>
          <a:bodyPr anchor="ctr">
            <a:normAutofit/>
          </a:bodyPr>
          <a:lstStyle>
            <a:lvl1pPr algn="ctr"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Klik op icoon om afbeelding in te voegen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56BC245-E9D0-AD43-9874-2D3D82B0363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088E8E6-3658-0C4B-83F8-E7F7C84A3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20300" y="6479449"/>
            <a:ext cx="1331913" cy="3965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="0" i="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A102A1C-D696-D54E-9804-128259EE7B16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7BBB3DAD-D7B2-C844-AAD3-4905A18574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38603" y="1989524"/>
            <a:ext cx="5981698" cy="3871525"/>
          </a:xfrm>
        </p:spPr>
        <p:txBody>
          <a:bodyPr>
            <a:noAutofit/>
          </a:bodyPr>
          <a:lstStyle>
            <a:lvl1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1800" b="0" i="0"/>
            </a:lvl2pPr>
            <a:lvl3pPr>
              <a:defRPr sz="1800" b="0" i="0"/>
            </a:lvl3pPr>
            <a:lvl4pPr>
              <a:defRPr sz="1800" b="0" i="0"/>
            </a:lvl4pPr>
            <a:lvl5pPr>
              <a:defRPr sz="1800" b="0" i="0"/>
            </a:lvl5pPr>
          </a:lstStyle>
          <a:p>
            <a:pPr lvl="0"/>
            <a:r>
              <a:rPr lang="nl-NL" dirty="0"/>
              <a:t>Klik hier om Subtitels te plaatsen, Open Sans Light, 18 </a:t>
            </a:r>
            <a:r>
              <a:rPr lang="nl-NL" dirty="0" err="1"/>
              <a:t>pt</a:t>
            </a:r>
            <a:endParaRPr lang="nl-NL" dirty="0"/>
          </a:p>
          <a:p>
            <a:pPr lvl="0"/>
            <a:r>
              <a:rPr lang="nl-NL" dirty="0"/>
              <a:t>Subtitel, Open Sans Light, 18 </a:t>
            </a:r>
            <a:r>
              <a:rPr lang="nl-NL" dirty="0" err="1"/>
              <a:t>pt</a:t>
            </a:r>
            <a:r>
              <a:rPr lang="nl-NL" dirty="0"/>
              <a:t> 	</a:t>
            </a:r>
          </a:p>
          <a:p>
            <a:pPr lvl="0"/>
            <a:r>
              <a:rPr lang="nl-NL" dirty="0"/>
              <a:t>Subtitel, Open Sans Light, 18 </a:t>
            </a:r>
            <a:r>
              <a:rPr lang="nl-NL" dirty="0" err="1"/>
              <a:t>pt</a:t>
            </a:r>
            <a:r>
              <a:rPr lang="nl-NL" dirty="0"/>
              <a:t> 	</a:t>
            </a:r>
          </a:p>
          <a:p>
            <a:pPr lvl="0"/>
            <a:r>
              <a:rPr lang="nl-NL" dirty="0"/>
              <a:t>Subtitel, Open Sans Light, 18 </a:t>
            </a:r>
            <a:r>
              <a:rPr lang="nl-NL" dirty="0" err="1"/>
              <a:t>pt</a:t>
            </a:r>
            <a:r>
              <a:rPr lang="nl-NL" dirty="0"/>
              <a:t> 	</a:t>
            </a:r>
          </a:p>
          <a:p>
            <a:pPr lvl="0"/>
            <a:r>
              <a:rPr lang="nl-NL" dirty="0"/>
              <a:t>Subtitel, Open Sans Light, 18 </a:t>
            </a:r>
            <a:r>
              <a:rPr lang="nl-NL" dirty="0" err="1"/>
              <a:t>pt</a:t>
            </a:r>
            <a:r>
              <a:rPr lang="nl-NL" dirty="0"/>
              <a:t> 	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0B8F6B0A-011D-4245-90B7-1B03FC05E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072550" y="1989524"/>
            <a:ext cx="1279663" cy="3871912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>
                <a:solidFill>
                  <a:schemeClr val="accent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algn="r">
              <a:defRPr sz="1800" b="1" i="0">
                <a:solidFill>
                  <a:schemeClr val="accent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2pPr>
            <a:lvl3pPr algn="r">
              <a:defRPr sz="1800" b="1" i="0">
                <a:solidFill>
                  <a:schemeClr val="accent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3pPr>
            <a:lvl4pPr algn="r">
              <a:defRPr sz="1800" b="1" i="0">
                <a:solidFill>
                  <a:schemeClr val="accent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4pPr>
            <a:lvl5pPr algn="r">
              <a:defRPr sz="1800" b="1" i="0">
                <a:solidFill>
                  <a:schemeClr val="accent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5pPr>
          </a:lstStyle>
          <a:p>
            <a:pPr lvl="0"/>
            <a:r>
              <a:rPr lang="nl-NL" dirty="0"/>
              <a:t>&lt;nr.&gt;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&lt;nr.&gt;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&lt;nr.&gt;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&lt;nr.&gt;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&lt;nr.&gt;</a:t>
            </a:r>
          </a:p>
          <a:p>
            <a:pPr lvl="0"/>
            <a:endParaRPr lang="nl-NL" dirty="0"/>
          </a:p>
        </p:txBody>
      </p:sp>
      <p:sp>
        <p:nvSpPr>
          <p:cNvPr id="9" name="Tijdelijke aanduiding voor tekst 16">
            <a:extLst>
              <a:ext uri="{FF2B5EF4-FFF2-40B4-BE49-F238E27FC236}">
                <a16:creationId xmlns:a16="http://schemas.microsoft.com/office/drawing/2014/main" id="{7192C20E-366F-7943-8EB2-AC4F1F7D5E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39099" y="1634287"/>
            <a:ext cx="874712" cy="92075"/>
          </a:xfrm>
          <a:solidFill>
            <a:schemeClr val="accent2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  <a:lvl2pPr>
              <a:defRPr>
                <a:ln>
                  <a:solidFill>
                    <a:schemeClr val="bg1"/>
                  </a:solidFill>
                </a:ln>
                <a:noFill/>
              </a:defRPr>
            </a:lvl2pPr>
            <a:lvl3pPr>
              <a:defRPr>
                <a:ln>
                  <a:solidFill>
                    <a:schemeClr val="bg1"/>
                  </a:solidFill>
                </a:ln>
                <a:noFill/>
              </a:defRPr>
            </a:lvl3pPr>
            <a:lvl4pPr>
              <a:defRPr>
                <a:ln>
                  <a:solidFill>
                    <a:schemeClr val="bg1"/>
                  </a:solidFill>
                </a:ln>
                <a:noFill/>
              </a:defRPr>
            </a:lvl4pPr>
            <a:lvl5pPr>
              <a:defRPr>
                <a:ln>
                  <a:solidFill>
                    <a:schemeClr val="bg1"/>
                  </a:solidFill>
                </a:ln>
                <a:noFill/>
              </a:defRPr>
            </a:lvl5pPr>
          </a:lstStyle>
          <a:p>
            <a:pPr lvl="0"/>
            <a:r>
              <a:rPr lang="nl-NL" dirty="0"/>
              <a:t>het model te bewerken</a:t>
            </a:r>
          </a:p>
        </p:txBody>
      </p:sp>
      <p:sp>
        <p:nvSpPr>
          <p:cNvPr id="10" name="Tijdelijke aanduiding voor tekst 11">
            <a:extLst>
              <a:ext uri="{FF2B5EF4-FFF2-40B4-BE49-F238E27FC236}">
                <a16:creationId xmlns:a16="http://schemas.microsoft.com/office/drawing/2014/main" id="{EB2FE03A-F463-9C4A-B131-834E7019E9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0189" y="659535"/>
            <a:ext cx="7312024" cy="951058"/>
          </a:xfrm>
        </p:spPr>
        <p:txBody>
          <a:bodyPr anchor="b"/>
          <a:lstStyle/>
          <a:p>
            <a:pPr lvl="0"/>
            <a:r>
              <a:rPr lang="nl-NL" dirty="0"/>
              <a:t>Klik hier om titel aan te passen</a:t>
            </a:r>
          </a:p>
          <a:p>
            <a:pPr lvl="0"/>
            <a:r>
              <a:rPr lang="nl-NL" dirty="0"/>
              <a:t>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09744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-Vlak afb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5">
            <a:extLst>
              <a:ext uri="{FF2B5EF4-FFF2-40B4-BE49-F238E27FC236}">
                <a16:creationId xmlns:a16="http://schemas.microsoft.com/office/drawing/2014/main" id="{3E0A9C2D-C615-5E4C-A0E0-5A9589DBE72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36000" y="-36000"/>
            <a:ext cx="4022354" cy="637200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36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4363 h 10000"/>
              <a:gd name="connsiteX0" fmla="*/ 0 w 10000"/>
              <a:gd name="connsiteY0" fmla="*/ 0 h 16166"/>
              <a:gd name="connsiteX1" fmla="*/ 10000 w 10000"/>
              <a:gd name="connsiteY1" fmla="*/ 6166 h 16166"/>
              <a:gd name="connsiteX2" fmla="*/ 10000 w 10000"/>
              <a:gd name="connsiteY2" fmla="*/ 16166 h 16166"/>
              <a:gd name="connsiteX3" fmla="*/ 0 w 10000"/>
              <a:gd name="connsiteY3" fmla="*/ 16166 h 16166"/>
              <a:gd name="connsiteX4" fmla="*/ 0 w 10000"/>
              <a:gd name="connsiteY4" fmla="*/ 0 h 16166"/>
              <a:gd name="connsiteX0" fmla="*/ 0 w 10000"/>
              <a:gd name="connsiteY0" fmla="*/ 0 h 19316"/>
              <a:gd name="connsiteX1" fmla="*/ 10000 w 10000"/>
              <a:gd name="connsiteY1" fmla="*/ 6166 h 19316"/>
              <a:gd name="connsiteX2" fmla="*/ 10000 w 10000"/>
              <a:gd name="connsiteY2" fmla="*/ 16166 h 19316"/>
              <a:gd name="connsiteX3" fmla="*/ 0 w 10000"/>
              <a:gd name="connsiteY3" fmla="*/ 19316 h 19316"/>
              <a:gd name="connsiteX4" fmla="*/ 0 w 10000"/>
              <a:gd name="connsiteY4" fmla="*/ 0 h 19316"/>
              <a:gd name="connsiteX0" fmla="*/ 0 w 10000"/>
              <a:gd name="connsiteY0" fmla="*/ 0 h 19316"/>
              <a:gd name="connsiteX1" fmla="*/ 10000 w 10000"/>
              <a:gd name="connsiteY1" fmla="*/ 6166 h 19316"/>
              <a:gd name="connsiteX2" fmla="*/ 6271 w 10000"/>
              <a:gd name="connsiteY2" fmla="*/ 19296 h 19316"/>
              <a:gd name="connsiteX3" fmla="*/ 0 w 10000"/>
              <a:gd name="connsiteY3" fmla="*/ 19316 h 19316"/>
              <a:gd name="connsiteX4" fmla="*/ 0 w 10000"/>
              <a:gd name="connsiteY4" fmla="*/ 0 h 19316"/>
              <a:gd name="connsiteX0" fmla="*/ 0 w 6271"/>
              <a:gd name="connsiteY0" fmla="*/ 10 h 19326"/>
              <a:gd name="connsiteX1" fmla="*/ 1912 w 6271"/>
              <a:gd name="connsiteY1" fmla="*/ 0 h 19326"/>
              <a:gd name="connsiteX2" fmla="*/ 6271 w 6271"/>
              <a:gd name="connsiteY2" fmla="*/ 19306 h 19326"/>
              <a:gd name="connsiteX3" fmla="*/ 0 w 6271"/>
              <a:gd name="connsiteY3" fmla="*/ 19326 h 19326"/>
              <a:gd name="connsiteX4" fmla="*/ 0 w 6271"/>
              <a:gd name="connsiteY4" fmla="*/ 10 h 19326"/>
              <a:gd name="connsiteX0" fmla="*/ 0 w 10000"/>
              <a:gd name="connsiteY0" fmla="*/ 38 h 10033"/>
              <a:gd name="connsiteX1" fmla="*/ 5544 w 10000"/>
              <a:gd name="connsiteY1" fmla="*/ 0 h 10033"/>
              <a:gd name="connsiteX2" fmla="*/ 10000 w 10000"/>
              <a:gd name="connsiteY2" fmla="*/ 10023 h 10033"/>
              <a:gd name="connsiteX3" fmla="*/ 0 w 10000"/>
              <a:gd name="connsiteY3" fmla="*/ 10033 h 10033"/>
              <a:gd name="connsiteX4" fmla="*/ 0 w 10000"/>
              <a:gd name="connsiteY4" fmla="*/ 38 h 10033"/>
              <a:gd name="connsiteX0" fmla="*/ 0 w 10531"/>
              <a:gd name="connsiteY0" fmla="*/ 38 h 10073"/>
              <a:gd name="connsiteX1" fmla="*/ 5544 w 10531"/>
              <a:gd name="connsiteY1" fmla="*/ 0 h 10073"/>
              <a:gd name="connsiteX2" fmla="*/ 10531 w 10531"/>
              <a:gd name="connsiteY2" fmla="*/ 10073 h 10073"/>
              <a:gd name="connsiteX3" fmla="*/ 0 w 10531"/>
              <a:gd name="connsiteY3" fmla="*/ 10033 h 10073"/>
              <a:gd name="connsiteX4" fmla="*/ 0 w 10531"/>
              <a:gd name="connsiteY4" fmla="*/ 38 h 10073"/>
              <a:gd name="connsiteX0" fmla="*/ 0 w 10531"/>
              <a:gd name="connsiteY0" fmla="*/ 38 h 10073"/>
              <a:gd name="connsiteX1" fmla="*/ 5544 w 10531"/>
              <a:gd name="connsiteY1" fmla="*/ 0 h 10073"/>
              <a:gd name="connsiteX2" fmla="*/ 10531 w 10531"/>
              <a:gd name="connsiteY2" fmla="*/ 10073 h 10073"/>
              <a:gd name="connsiteX3" fmla="*/ 0 w 10531"/>
              <a:gd name="connsiteY3" fmla="*/ 10033 h 10073"/>
              <a:gd name="connsiteX4" fmla="*/ 0 w 10531"/>
              <a:gd name="connsiteY4" fmla="*/ 38 h 10073"/>
              <a:gd name="connsiteX0" fmla="*/ 0 w 10531"/>
              <a:gd name="connsiteY0" fmla="*/ 0 h 10035"/>
              <a:gd name="connsiteX1" fmla="*/ 6059 w 10531"/>
              <a:gd name="connsiteY1" fmla="*/ 8 h 10035"/>
              <a:gd name="connsiteX2" fmla="*/ 10531 w 10531"/>
              <a:gd name="connsiteY2" fmla="*/ 10035 h 10035"/>
              <a:gd name="connsiteX3" fmla="*/ 0 w 10531"/>
              <a:gd name="connsiteY3" fmla="*/ 9995 h 10035"/>
              <a:gd name="connsiteX4" fmla="*/ 0 w 10531"/>
              <a:gd name="connsiteY4" fmla="*/ 0 h 10035"/>
              <a:gd name="connsiteX0" fmla="*/ 0 w 10531"/>
              <a:gd name="connsiteY0" fmla="*/ 0 h 10035"/>
              <a:gd name="connsiteX1" fmla="*/ 6084 w 10531"/>
              <a:gd name="connsiteY1" fmla="*/ 23 h 10035"/>
              <a:gd name="connsiteX2" fmla="*/ 10531 w 10531"/>
              <a:gd name="connsiteY2" fmla="*/ 10035 h 10035"/>
              <a:gd name="connsiteX3" fmla="*/ 0 w 10531"/>
              <a:gd name="connsiteY3" fmla="*/ 9995 h 10035"/>
              <a:gd name="connsiteX4" fmla="*/ 0 w 10531"/>
              <a:gd name="connsiteY4" fmla="*/ 0 h 10035"/>
              <a:gd name="connsiteX0" fmla="*/ 0 w 10531"/>
              <a:gd name="connsiteY0" fmla="*/ 0 h 10035"/>
              <a:gd name="connsiteX1" fmla="*/ 6059 w 10531"/>
              <a:gd name="connsiteY1" fmla="*/ 23 h 10035"/>
              <a:gd name="connsiteX2" fmla="*/ 10531 w 10531"/>
              <a:gd name="connsiteY2" fmla="*/ 10035 h 10035"/>
              <a:gd name="connsiteX3" fmla="*/ 0 w 10531"/>
              <a:gd name="connsiteY3" fmla="*/ 9995 h 10035"/>
              <a:gd name="connsiteX4" fmla="*/ 0 w 10531"/>
              <a:gd name="connsiteY4" fmla="*/ 0 h 10035"/>
              <a:gd name="connsiteX0" fmla="*/ 0 w 10531"/>
              <a:gd name="connsiteY0" fmla="*/ 0 h 10035"/>
              <a:gd name="connsiteX1" fmla="*/ 6043 w 10531"/>
              <a:gd name="connsiteY1" fmla="*/ 3 h 10035"/>
              <a:gd name="connsiteX2" fmla="*/ 10531 w 10531"/>
              <a:gd name="connsiteY2" fmla="*/ 10035 h 10035"/>
              <a:gd name="connsiteX3" fmla="*/ 0 w 10531"/>
              <a:gd name="connsiteY3" fmla="*/ 9995 h 10035"/>
              <a:gd name="connsiteX4" fmla="*/ 0 w 10531"/>
              <a:gd name="connsiteY4" fmla="*/ 0 h 10035"/>
              <a:gd name="connsiteX0" fmla="*/ 0 w 10531"/>
              <a:gd name="connsiteY0" fmla="*/ 0 h 10005"/>
              <a:gd name="connsiteX1" fmla="*/ 6043 w 10531"/>
              <a:gd name="connsiteY1" fmla="*/ 3 h 10005"/>
              <a:gd name="connsiteX2" fmla="*/ 10531 w 10531"/>
              <a:gd name="connsiteY2" fmla="*/ 10005 h 10005"/>
              <a:gd name="connsiteX3" fmla="*/ 0 w 10531"/>
              <a:gd name="connsiteY3" fmla="*/ 9995 h 10005"/>
              <a:gd name="connsiteX4" fmla="*/ 0 w 10531"/>
              <a:gd name="connsiteY4" fmla="*/ 0 h 10005"/>
              <a:gd name="connsiteX0" fmla="*/ 0 w 10531"/>
              <a:gd name="connsiteY0" fmla="*/ 0 h 9995"/>
              <a:gd name="connsiteX1" fmla="*/ 6043 w 10531"/>
              <a:gd name="connsiteY1" fmla="*/ 3 h 9995"/>
              <a:gd name="connsiteX2" fmla="*/ 10531 w 10531"/>
              <a:gd name="connsiteY2" fmla="*/ 9985 h 9995"/>
              <a:gd name="connsiteX3" fmla="*/ 0 w 10531"/>
              <a:gd name="connsiteY3" fmla="*/ 9995 h 9995"/>
              <a:gd name="connsiteX4" fmla="*/ 0 w 10531"/>
              <a:gd name="connsiteY4" fmla="*/ 0 h 9995"/>
              <a:gd name="connsiteX0" fmla="*/ 0 w 10000"/>
              <a:gd name="connsiteY0" fmla="*/ 0 h 10000"/>
              <a:gd name="connsiteX1" fmla="*/ 5738 w 10000"/>
              <a:gd name="connsiteY1" fmla="*/ 3 h 10000"/>
              <a:gd name="connsiteX2" fmla="*/ 10000 w 10000"/>
              <a:gd name="connsiteY2" fmla="*/ 999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45"/>
              <a:gd name="connsiteY0" fmla="*/ 0 h 10010"/>
              <a:gd name="connsiteX1" fmla="*/ 5738 w 10045"/>
              <a:gd name="connsiteY1" fmla="*/ 3 h 10010"/>
              <a:gd name="connsiteX2" fmla="*/ 10045 w 10045"/>
              <a:gd name="connsiteY2" fmla="*/ 10010 h 10010"/>
              <a:gd name="connsiteX3" fmla="*/ 0 w 10045"/>
              <a:gd name="connsiteY3" fmla="*/ 10000 h 10010"/>
              <a:gd name="connsiteX4" fmla="*/ 0 w 10045"/>
              <a:gd name="connsiteY4" fmla="*/ 0 h 10010"/>
              <a:gd name="connsiteX0" fmla="*/ 0 w 10045"/>
              <a:gd name="connsiteY0" fmla="*/ 0 h 10010"/>
              <a:gd name="connsiteX1" fmla="*/ 5738 w 10045"/>
              <a:gd name="connsiteY1" fmla="*/ 3 h 10010"/>
              <a:gd name="connsiteX2" fmla="*/ 10045 w 10045"/>
              <a:gd name="connsiteY2" fmla="*/ 10010 h 10010"/>
              <a:gd name="connsiteX3" fmla="*/ 0 w 10045"/>
              <a:gd name="connsiteY3" fmla="*/ 10000 h 10010"/>
              <a:gd name="connsiteX4" fmla="*/ 0 w 10045"/>
              <a:gd name="connsiteY4" fmla="*/ 0 h 10010"/>
              <a:gd name="connsiteX0" fmla="*/ 15 w 10060"/>
              <a:gd name="connsiteY0" fmla="*/ 0 h 10058"/>
              <a:gd name="connsiteX1" fmla="*/ 5753 w 10060"/>
              <a:gd name="connsiteY1" fmla="*/ 3 h 10058"/>
              <a:gd name="connsiteX2" fmla="*/ 10060 w 10060"/>
              <a:gd name="connsiteY2" fmla="*/ 10010 h 10058"/>
              <a:gd name="connsiteX3" fmla="*/ 0 w 10060"/>
              <a:gd name="connsiteY3" fmla="*/ 10058 h 10058"/>
              <a:gd name="connsiteX4" fmla="*/ 15 w 10060"/>
              <a:gd name="connsiteY4" fmla="*/ 0 h 10058"/>
              <a:gd name="connsiteX0" fmla="*/ 15 w 10060"/>
              <a:gd name="connsiteY0" fmla="*/ 0 h 10068"/>
              <a:gd name="connsiteX1" fmla="*/ 5753 w 10060"/>
              <a:gd name="connsiteY1" fmla="*/ 3 h 10068"/>
              <a:gd name="connsiteX2" fmla="*/ 10060 w 10060"/>
              <a:gd name="connsiteY2" fmla="*/ 10068 h 10068"/>
              <a:gd name="connsiteX3" fmla="*/ 0 w 10060"/>
              <a:gd name="connsiteY3" fmla="*/ 10058 h 10068"/>
              <a:gd name="connsiteX4" fmla="*/ 15 w 10060"/>
              <a:gd name="connsiteY4" fmla="*/ 0 h 10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0" h="10068">
                <a:moveTo>
                  <a:pt x="15" y="0"/>
                </a:moveTo>
                <a:lnTo>
                  <a:pt x="5753" y="3"/>
                </a:lnTo>
                <a:lnTo>
                  <a:pt x="10060" y="10068"/>
                </a:lnTo>
                <a:lnTo>
                  <a:pt x="0" y="10058"/>
                </a:lnTo>
                <a:cubicBezTo>
                  <a:pt x="5" y="6705"/>
                  <a:pt x="10" y="3353"/>
                  <a:pt x="15" y="0"/>
                </a:cubicBezTo>
                <a:close/>
              </a:path>
            </a:pathLst>
          </a:custGeom>
          <a:solidFill>
            <a:srgbClr val="9FA5A4">
              <a:alpha val="10000"/>
            </a:srgbClr>
          </a:solidFill>
        </p:spPr>
        <p:txBody>
          <a:bodyPr anchor="ctr">
            <a:normAutofit/>
          </a:bodyPr>
          <a:lstStyle>
            <a:lvl1pPr algn="ctr"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Klik op icoon om afbeelding in te voegen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8666C2A-760C-AC44-A46D-491F481966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F6767243-3F24-9044-A89E-B70BE706D4E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0188" y="1974274"/>
            <a:ext cx="7313613" cy="3979718"/>
          </a:xfrm>
        </p:spPr>
        <p:txBody>
          <a:bodyPr/>
          <a:lstStyle>
            <a:lvl1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nl-NL" dirty="0"/>
              <a:t>Klik hier om tekst aan te passen. Lopende tekst over 1 smalle kolom. Open Sans Light, 18 </a:t>
            </a:r>
            <a:r>
              <a:rPr lang="nl-NL" dirty="0" err="1"/>
              <a:t>pt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FC2AB1CB-0459-DD4A-929B-DAF64E4B28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0189" y="659535"/>
            <a:ext cx="7312024" cy="951058"/>
          </a:xfrm>
        </p:spPr>
        <p:txBody>
          <a:bodyPr anchor="b"/>
          <a:lstStyle/>
          <a:p>
            <a:pPr lvl="0"/>
            <a:r>
              <a:rPr lang="nl-NL" dirty="0"/>
              <a:t>Klik hier om titel aan te passen</a:t>
            </a:r>
          </a:p>
          <a:p>
            <a:pPr lvl="0"/>
            <a:r>
              <a:rPr lang="nl-NL" dirty="0"/>
              <a:t>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1249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ijs-Hoofd shee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BEFE48F-9F89-1341-927B-7B448B5D10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62897"/>
            <a:ext cx="12192001" cy="5257101"/>
          </a:xfrm>
          <a:prstGeom prst="rect">
            <a:avLst/>
          </a:prstGeom>
        </p:spPr>
      </p:pic>
      <p:sp>
        <p:nvSpPr>
          <p:cNvPr id="11" name="Vrije vorm 10">
            <a:extLst>
              <a:ext uri="{FF2B5EF4-FFF2-40B4-BE49-F238E27FC236}">
                <a16:creationId xmlns:a16="http://schemas.microsoft.com/office/drawing/2014/main" id="{F00563DF-BA6F-D044-871A-703546637E11}"/>
              </a:ext>
            </a:extLst>
          </p:cNvPr>
          <p:cNvSpPr txBox="1">
            <a:spLocks/>
          </p:cNvSpPr>
          <p:nvPr/>
        </p:nvSpPr>
        <p:spPr>
          <a:xfrm>
            <a:off x="641131" y="3759254"/>
            <a:ext cx="10713211" cy="1939834"/>
          </a:xfrm>
          <a:custGeom>
            <a:avLst/>
            <a:gdLst>
              <a:gd name="connsiteX0" fmla="*/ 0 w 10514554"/>
              <a:gd name="connsiteY0" fmla="*/ 0 h 1325563"/>
              <a:gd name="connsiteX1" fmla="*/ 10514554 w 10514554"/>
              <a:gd name="connsiteY1" fmla="*/ 0 h 1325563"/>
              <a:gd name="connsiteX2" fmla="*/ 10235334 w 10514554"/>
              <a:gd name="connsiteY2" fmla="*/ 1325563 h 1325563"/>
              <a:gd name="connsiteX3" fmla="*/ 0 w 10514554"/>
              <a:gd name="connsiteY3" fmla="*/ 1325563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14554" h="1325563">
                <a:moveTo>
                  <a:pt x="0" y="0"/>
                </a:moveTo>
                <a:lnTo>
                  <a:pt x="10514554" y="0"/>
                </a:lnTo>
                <a:lnTo>
                  <a:pt x="10235334" y="1325563"/>
                </a:lnTo>
                <a:lnTo>
                  <a:pt x="0" y="1325563"/>
                </a:lnTo>
                <a:close/>
              </a:path>
            </a:pathLst>
          </a:custGeom>
          <a:gradFill>
            <a:gsLst>
              <a:gs pos="51000">
                <a:schemeClr val="accent2">
                  <a:alpha val="75000"/>
                </a:schemeClr>
              </a:gs>
              <a:gs pos="0">
                <a:schemeClr val="accent2">
                  <a:alpha val="80000"/>
                </a:schemeClr>
              </a:gs>
              <a:gs pos="99000">
                <a:schemeClr val="accent4">
                  <a:alpha val="90000"/>
                </a:schemeClr>
              </a:gs>
            </a:gsLst>
            <a:lin ang="0" scaled="0"/>
          </a:gradFill>
        </p:spPr>
        <p:txBody>
          <a:bodyPr vert="horz" wrap="square" lIns="180000" tIns="45720" rIns="0" bIns="108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7E38DE4-CAA4-A14C-839C-6EF83BF34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#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3F2DD75-3209-D545-8659-CC262B085C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9" y="5119289"/>
            <a:ext cx="10512424" cy="579797"/>
          </a:xfrm>
        </p:spPr>
        <p:txBody>
          <a:bodyPr anchor="ctr"/>
          <a:lstStyle>
            <a:lvl1pPr>
              <a:defRPr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nl-NL" dirty="0"/>
              <a:t>Klik hier om subtitel te bewerken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F4EAE4-B374-6D4E-8B36-216145AFD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759253"/>
            <a:ext cx="10512426" cy="1360034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Klik hier om titel te bewerken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3C2DB1FC-D46C-8E42-A7B5-D76715373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040" y="142976"/>
            <a:ext cx="1119919" cy="643812"/>
          </a:xfrm>
          <a:prstGeom prst="rect">
            <a:avLst/>
          </a:prstGeom>
        </p:spPr>
      </p:pic>
      <p:sp>
        <p:nvSpPr>
          <p:cNvPr id="19" name="Tijdelijke aanduiding voor tekst 16">
            <a:extLst>
              <a:ext uri="{FF2B5EF4-FFF2-40B4-BE49-F238E27FC236}">
                <a16:creationId xmlns:a16="http://schemas.microsoft.com/office/drawing/2014/main" id="{C492BC54-D358-8147-A60A-33812A2EBC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788" y="5653050"/>
            <a:ext cx="874712" cy="9207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  <a:lvl2pPr>
              <a:defRPr>
                <a:ln>
                  <a:solidFill>
                    <a:schemeClr val="bg1"/>
                  </a:solidFill>
                </a:ln>
                <a:noFill/>
              </a:defRPr>
            </a:lvl2pPr>
            <a:lvl3pPr>
              <a:defRPr>
                <a:ln>
                  <a:solidFill>
                    <a:schemeClr val="bg1"/>
                  </a:solidFill>
                </a:ln>
                <a:noFill/>
              </a:defRPr>
            </a:lvl3pPr>
            <a:lvl4pPr>
              <a:defRPr>
                <a:ln>
                  <a:solidFill>
                    <a:schemeClr val="bg1"/>
                  </a:solidFill>
                </a:ln>
                <a:noFill/>
              </a:defRPr>
            </a:lvl4pPr>
            <a:lvl5pPr>
              <a:defRPr>
                <a:ln>
                  <a:solidFill>
                    <a:schemeClr val="bg1"/>
                  </a:solidFill>
                </a:ln>
                <a:noFill/>
              </a:defRPr>
            </a:lvl5pPr>
          </a:lstStyle>
          <a:p>
            <a:pPr lvl="0"/>
            <a:r>
              <a:rPr lang="nl-NL" dirty="0"/>
              <a:t> tekststijl van het model te bewerken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AB336166-E9F5-DE4B-94E4-8F4114CC6691}"/>
              </a:ext>
            </a:extLst>
          </p:cNvPr>
          <p:cNvSpPr txBox="1"/>
          <p:nvPr/>
        </p:nvSpPr>
        <p:spPr>
          <a:xfrm>
            <a:off x="3553097" y="6505576"/>
            <a:ext cx="508580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6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 STANDAARD VOORBIJ</a:t>
            </a:r>
            <a:endParaRPr lang="en-US" sz="1600" b="0" i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1404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-Vlak grijs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rapezium 4">
            <a:extLst>
              <a:ext uri="{FF2B5EF4-FFF2-40B4-BE49-F238E27FC236}">
                <a16:creationId xmlns:a16="http://schemas.microsoft.com/office/drawing/2014/main" id="{1490DD61-1A37-EE41-958C-FF41DF30BBD8}"/>
              </a:ext>
            </a:extLst>
          </p:cNvPr>
          <p:cNvSpPr/>
          <p:nvPr/>
        </p:nvSpPr>
        <p:spPr>
          <a:xfrm>
            <a:off x="-9957" y="-15976"/>
            <a:ext cx="3992282" cy="6353735"/>
          </a:xfrm>
          <a:custGeom>
            <a:avLst/>
            <a:gdLst>
              <a:gd name="connsiteX0" fmla="*/ 0 w 3974471"/>
              <a:gd name="connsiteY0" fmla="*/ 6328372 h 6328372"/>
              <a:gd name="connsiteX1" fmla="*/ 993618 w 3974471"/>
              <a:gd name="connsiteY1" fmla="*/ 0 h 6328372"/>
              <a:gd name="connsiteX2" fmla="*/ 2980853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2980853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1792379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2260182 w 3974471"/>
              <a:gd name="connsiteY2" fmla="*/ 25349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41047 h 6341047"/>
              <a:gd name="connsiteX1" fmla="*/ 6790 w 3974471"/>
              <a:gd name="connsiteY1" fmla="*/ 12675 h 6341047"/>
              <a:gd name="connsiteX2" fmla="*/ 2272826 w 3974471"/>
              <a:gd name="connsiteY2" fmla="*/ 0 h 6341047"/>
              <a:gd name="connsiteX3" fmla="*/ 3974471 w 3974471"/>
              <a:gd name="connsiteY3" fmla="*/ 6341047 h 6341047"/>
              <a:gd name="connsiteX4" fmla="*/ 0 w 3974471"/>
              <a:gd name="connsiteY4" fmla="*/ 6341047 h 634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4471" h="6341047">
                <a:moveTo>
                  <a:pt x="0" y="6341047"/>
                </a:moveTo>
                <a:cubicBezTo>
                  <a:pt x="2263" y="4231590"/>
                  <a:pt x="4527" y="2122132"/>
                  <a:pt x="6790" y="12675"/>
                </a:cubicBezTo>
                <a:lnTo>
                  <a:pt x="2272826" y="0"/>
                </a:lnTo>
                <a:lnTo>
                  <a:pt x="3974471" y="6341047"/>
                </a:lnTo>
                <a:lnTo>
                  <a:pt x="0" y="6341047"/>
                </a:lnTo>
                <a:close/>
              </a:path>
            </a:pathLst>
          </a:custGeom>
          <a:solidFill>
            <a:srgbClr val="9FA5A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6279551-C389-0848-833B-86EC4FA9545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9" name="Tijdelijke aanduiding voor tekst 9">
            <a:extLst>
              <a:ext uri="{FF2B5EF4-FFF2-40B4-BE49-F238E27FC236}">
                <a16:creationId xmlns:a16="http://schemas.microsoft.com/office/drawing/2014/main" id="{3227E494-2227-8E4A-BA2D-0BD0A5B769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0188" y="1974274"/>
            <a:ext cx="7313613" cy="3979718"/>
          </a:xfrm>
        </p:spPr>
        <p:txBody>
          <a:bodyPr/>
          <a:lstStyle>
            <a:lvl1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nl-NL" dirty="0"/>
              <a:t>Klik hier om tekst aan te passen. Lopende tekst over 1 smalle kolom. Open Sans Light, 18 </a:t>
            </a:r>
            <a:r>
              <a:rPr lang="nl-NL" dirty="0" err="1"/>
              <a:t>pt</a:t>
            </a:r>
            <a:endParaRPr lang="nl-NL" dirty="0"/>
          </a:p>
        </p:txBody>
      </p:sp>
      <p:sp>
        <p:nvSpPr>
          <p:cNvPr id="10" name="Tijdelijke aanduiding voor tekst 11">
            <a:extLst>
              <a:ext uri="{FF2B5EF4-FFF2-40B4-BE49-F238E27FC236}">
                <a16:creationId xmlns:a16="http://schemas.microsoft.com/office/drawing/2014/main" id="{17BBB078-3E84-2042-829A-0217F2C9C2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0189" y="659535"/>
            <a:ext cx="7312024" cy="951058"/>
          </a:xfrm>
        </p:spPr>
        <p:txBody>
          <a:bodyPr anchor="b"/>
          <a:lstStyle/>
          <a:p>
            <a:pPr lvl="0"/>
            <a:r>
              <a:rPr lang="nl-NL" dirty="0"/>
              <a:t>Klik hier om titel aan te passen</a:t>
            </a:r>
          </a:p>
          <a:p>
            <a:pPr lvl="0"/>
            <a:r>
              <a:rPr lang="nl-NL" dirty="0"/>
              <a:t>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33594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-Vlak grijs + tekst 2 kol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rapezium 4">
            <a:extLst>
              <a:ext uri="{FF2B5EF4-FFF2-40B4-BE49-F238E27FC236}">
                <a16:creationId xmlns:a16="http://schemas.microsoft.com/office/drawing/2014/main" id="{878A4964-3A26-1847-8F62-D2B86B4D6600}"/>
              </a:ext>
            </a:extLst>
          </p:cNvPr>
          <p:cNvSpPr/>
          <p:nvPr/>
        </p:nvSpPr>
        <p:spPr>
          <a:xfrm>
            <a:off x="-9957" y="-15976"/>
            <a:ext cx="3992282" cy="6353735"/>
          </a:xfrm>
          <a:custGeom>
            <a:avLst/>
            <a:gdLst>
              <a:gd name="connsiteX0" fmla="*/ 0 w 3974471"/>
              <a:gd name="connsiteY0" fmla="*/ 6328372 h 6328372"/>
              <a:gd name="connsiteX1" fmla="*/ 993618 w 3974471"/>
              <a:gd name="connsiteY1" fmla="*/ 0 h 6328372"/>
              <a:gd name="connsiteX2" fmla="*/ 2980853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2980853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1792379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2260182 w 3974471"/>
              <a:gd name="connsiteY2" fmla="*/ 25349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41047 h 6341047"/>
              <a:gd name="connsiteX1" fmla="*/ 6790 w 3974471"/>
              <a:gd name="connsiteY1" fmla="*/ 12675 h 6341047"/>
              <a:gd name="connsiteX2" fmla="*/ 2272826 w 3974471"/>
              <a:gd name="connsiteY2" fmla="*/ 0 h 6341047"/>
              <a:gd name="connsiteX3" fmla="*/ 3974471 w 3974471"/>
              <a:gd name="connsiteY3" fmla="*/ 6341047 h 6341047"/>
              <a:gd name="connsiteX4" fmla="*/ 0 w 3974471"/>
              <a:gd name="connsiteY4" fmla="*/ 6341047 h 634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4471" h="6341047">
                <a:moveTo>
                  <a:pt x="0" y="6341047"/>
                </a:moveTo>
                <a:cubicBezTo>
                  <a:pt x="2263" y="4231590"/>
                  <a:pt x="4527" y="2122132"/>
                  <a:pt x="6790" y="12675"/>
                </a:cubicBezTo>
                <a:lnTo>
                  <a:pt x="2272826" y="0"/>
                </a:lnTo>
                <a:lnTo>
                  <a:pt x="3974471" y="6341047"/>
                </a:lnTo>
                <a:lnTo>
                  <a:pt x="0" y="6341047"/>
                </a:lnTo>
                <a:close/>
              </a:path>
            </a:pathLst>
          </a:custGeom>
          <a:solidFill>
            <a:srgbClr val="9FA5A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7F62DEA6-B5F5-214E-8450-DA0D9CB294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10" name="Tijdelijke aanduiding voor tekst 11">
            <a:extLst>
              <a:ext uri="{FF2B5EF4-FFF2-40B4-BE49-F238E27FC236}">
                <a16:creationId xmlns:a16="http://schemas.microsoft.com/office/drawing/2014/main" id="{EB8A6C9A-4C94-8845-863D-210EB17689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0189" y="659535"/>
            <a:ext cx="7312024" cy="951058"/>
          </a:xfrm>
        </p:spPr>
        <p:txBody>
          <a:bodyPr anchor="b"/>
          <a:lstStyle/>
          <a:p>
            <a:pPr lvl="0"/>
            <a:r>
              <a:rPr lang="nl-NL" dirty="0"/>
              <a:t>Klik hier om titel aan te passen</a:t>
            </a:r>
          </a:p>
          <a:p>
            <a:pPr lvl="0"/>
            <a:r>
              <a:rPr lang="nl-NL" dirty="0"/>
              <a:t>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4377CD8-60C8-9641-BADE-1E7EB489C8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0189" y="1974850"/>
            <a:ext cx="7312024" cy="3886200"/>
          </a:xfrm>
        </p:spPr>
        <p:txBody>
          <a:bodyPr numCol="2" spcCol="504000"/>
          <a:lstStyle>
            <a:lvl1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nl-NL" dirty="0"/>
              <a:t>Klik hier om tekst aan te passen. Lopende tekst, over 2 doorlopend smalle kolommen.</a:t>
            </a:r>
            <a:br>
              <a:rPr lang="nl-NL" dirty="0"/>
            </a:br>
            <a:r>
              <a:rPr lang="nl-NL" dirty="0"/>
              <a:t>Open Sans, Light, 18 </a:t>
            </a:r>
            <a:r>
              <a:rPr lang="nl-NL" dirty="0" err="1"/>
              <a:t>pt</a:t>
            </a:r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r>
              <a:rPr lang="nl-NL" dirty="0"/>
              <a:t>Klik hier om tekst aan te passen. Lopende tekst, over 2 doorlopend smalle kolommen.</a:t>
            </a:r>
            <a:br>
              <a:rPr lang="nl-NL" dirty="0"/>
            </a:br>
            <a:r>
              <a:rPr lang="nl-NL" dirty="0"/>
              <a:t>Open Sans, Light, 18 </a:t>
            </a:r>
            <a:r>
              <a:rPr lang="nl-NL" dirty="0" err="1"/>
              <a:t>pt</a:t>
            </a:r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830448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-Volledi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A80833D-3BD7-0E4D-8DC5-A453AC88C87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7" name="Tijdelijke aanduiding voor tekst 9">
            <a:extLst>
              <a:ext uri="{FF2B5EF4-FFF2-40B4-BE49-F238E27FC236}">
                <a16:creationId xmlns:a16="http://schemas.microsoft.com/office/drawing/2014/main" id="{35A2E610-847C-9241-A55A-F92829FBBC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2764" y="1974274"/>
            <a:ext cx="10511038" cy="3979718"/>
          </a:xfrm>
        </p:spPr>
        <p:txBody>
          <a:bodyPr>
            <a:normAutofit/>
          </a:bodyPr>
          <a:lstStyle>
            <a:lvl1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nl-NL" dirty="0"/>
              <a:t>Klik hier om tekst aan te passen. Lopende tekst over brede 1 kolom. Open Sans Light, 18 </a:t>
            </a:r>
            <a:r>
              <a:rPr lang="nl-NL" dirty="0" err="1"/>
              <a:t>pt</a:t>
            </a:r>
            <a:endParaRPr lang="nl-NL" dirty="0"/>
          </a:p>
        </p:txBody>
      </p:sp>
      <p:sp>
        <p:nvSpPr>
          <p:cNvPr id="9" name="Tijdelijke aanduiding voor tekst 11">
            <a:extLst>
              <a:ext uri="{FF2B5EF4-FFF2-40B4-BE49-F238E27FC236}">
                <a16:creationId xmlns:a16="http://schemas.microsoft.com/office/drawing/2014/main" id="{61218909-BF82-F248-905E-15BAC45BD3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1175" y="659535"/>
            <a:ext cx="10511038" cy="951058"/>
          </a:xfrm>
        </p:spPr>
        <p:txBody>
          <a:bodyPr anchor="b"/>
          <a:lstStyle/>
          <a:p>
            <a:pPr lvl="0"/>
            <a:r>
              <a:rPr lang="nl-NL" dirty="0"/>
              <a:t>Klik hier om titel aan te passen</a:t>
            </a:r>
          </a:p>
          <a:p>
            <a:pPr lvl="0"/>
            <a:r>
              <a:rPr lang="nl-NL" dirty="0"/>
              <a:t>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59108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-Volledig tekst 2 kol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7380C304-C639-0247-B710-8FA17F9F992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11" name="Tijdelijke aanduiding voor tekst 11">
            <a:extLst>
              <a:ext uri="{FF2B5EF4-FFF2-40B4-BE49-F238E27FC236}">
                <a16:creationId xmlns:a16="http://schemas.microsoft.com/office/drawing/2014/main" id="{116A88AE-02FD-4845-A8AE-EAF14E6BD6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6613" y="659535"/>
            <a:ext cx="10515600" cy="951058"/>
          </a:xfrm>
        </p:spPr>
        <p:txBody>
          <a:bodyPr anchor="b"/>
          <a:lstStyle/>
          <a:p>
            <a:pPr lvl="0"/>
            <a:r>
              <a:rPr lang="nl-NL" dirty="0"/>
              <a:t>Klik hier om titel aan te passen</a:t>
            </a:r>
          </a:p>
          <a:p>
            <a:pPr lvl="0"/>
            <a:r>
              <a:rPr lang="nl-NL" dirty="0"/>
              <a:t>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E66A912-9D9E-6E43-936C-E6FF2E5CB7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6614" y="1984088"/>
            <a:ext cx="10515600" cy="3886777"/>
          </a:xfrm>
        </p:spPr>
        <p:txBody>
          <a:bodyPr numCol="2" spcCol="504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nl-NL" dirty="0"/>
              <a:t>Klik hier om tekst aan te passen. Lopende tekst, over 2 doorlopend brede kolommen.</a:t>
            </a:r>
            <a:br>
              <a:rPr lang="nl-NL" dirty="0"/>
            </a:br>
            <a:r>
              <a:rPr lang="nl-NL" dirty="0"/>
              <a:t>Open Sans, Light, 18 </a:t>
            </a:r>
            <a:r>
              <a:rPr lang="nl-NL" dirty="0" err="1"/>
              <a:t>pt</a:t>
            </a:r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Klik hier om tekst aan te passen. Lopende tekst, over 2 doorlopend brede kolommen.</a:t>
            </a:r>
            <a:br>
              <a:rPr lang="nl-NL" dirty="0"/>
            </a:br>
            <a:r>
              <a:rPr lang="nl-NL" dirty="0"/>
              <a:t>Open Sans, Light, 18 </a:t>
            </a:r>
            <a:r>
              <a:rPr lang="nl-NL" dirty="0" err="1"/>
              <a:t>pt</a:t>
            </a:r>
            <a:endParaRPr lang="nl-NL" dirty="0"/>
          </a:p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10834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-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FBBFFE52-8585-D840-ADCD-65FB1EB1E4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12212" y="1974274"/>
            <a:ext cx="5040000" cy="3979718"/>
          </a:xfrm>
        </p:spPr>
        <p:txBody>
          <a:bodyPr anchor="ctr"/>
          <a:lstStyle>
            <a:lvl1pPr marL="0" indent="0" algn="ctr">
              <a:buNone/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Klik op icoon om een afbeelding in te voegen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120FF84-DB7F-6C49-A188-954F1AD6A9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8" name="Tijdelijke aanduiding voor tekst 9">
            <a:extLst>
              <a:ext uri="{FF2B5EF4-FFF2-40B4-BE49-F238E27FC236}">
                <a16:creationId xmlns:a16="http://schemas.microsoft.com/office/drawing/2014/main" id="{802916D9-98AE-A04A-A646-7EEA0786E5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2764" y="1974274"/>
            <a:ext cx="5037336" cy="3979718"/>
          </a:xfrm>
        </p:spPr>
        <p:txBody>
          <a:bodyPr/>
          <a:lstStyle>
            <a:lvl1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nl-NL" dirty="0"/>
              <a:t>Klik hier om tekst aan te passen, Open Sans Light, 18 </a:t>
            </a:r>
            <a:r>
              <a:rPr lang="nl-NL" dirty="0" err="1"/>
              <a:t>pt</a:t>
            </a:r>
            <a:r>
              <a:rPr lang="nl-NL" dirty="0"/>
              <a:t>. Lopende tekst in 1 smalle kolom naast afbeelding rechts.</a:t>
            </a:r>
          </a:p>
        </p:txBody>
      </p:sp>
      <p:sp>
        <p:nvSpPr>
          <p:cNvPr id="10" name="Tijdelijke aanduiding voor tekst 11">
            <a:extLst>
              <a:ext uri="{FF2B5EF4-FFF2-40B4-BE49-F238E27FC236}">
                <a16:creationId xmlns:a16="http://schemas.microsoft.com/office/drawing/2014/main" id="{6064DB6D-F6F4-564B-AB70-C00344A0F0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6613" y="659535"/>
            <a:ext cx="10515600" cy="951058"/>
          </a:xfrm>
        </p:spPr>
        <p:txBody>
          <a:bodyPr anchor="b"/>
          <a:lstStyle/>
          <a:p>
            <a:pPr lvl="0"/>
            <a:r>
              <a:rPr lang="nl-NL" dirty="0"/>
              <a:t>Klik hier om titel aan te passen</a:t>
            </a:r>
          </a:p>
          <a:p>
            <a:pPr lvl="0"/>
            <a:r>
              <a:rPr lang="nl-NL" dirty="0"/>
              <a:t>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2077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-Twee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FBBFFE52-8585-D840-ADCD-65FB1EB1E4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13800" y="1985243"/>
            <a:ext cx="5040000" cy="3979718"/>
          </a:xfrm>
        </p:spPr>
        <p:txBody>
          <a:bodyPr anchor="ctr"/>
          <a:lstStyle>
            <a:lvl1pPr marL="0" indent="0" algn="ctr">
              <a:buNone/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Klik op icoon om afbeelding in te voegen</a:t>
            </a:r>
          </a:p>
        </p:txBody>
      </p:sp>
      <p:sp>
        <p:nvSpPr>
          <p:cNvPr id="9" name="Tijdelijke aanduiding voor afbeelding 5">
            <a:extLst>
              <a:ext uri="{FF2B5EF4-FFF2-40B4-BE49-F238E27FC236}">
                <a16:creationId xmlns:a16="http://schemas.microsoft.com/office/drawing/2014/main" id="{18937D42-8B75-C74F-8E17-7B912FA9FF4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41688" y="1985242"/>
            <a:ext cx="5038412" cy="3968750"/>
          </a:xfrm>
        </p:spPr>
        <p:txBody>
          <a:bodyPr anchor="ctr"/>
          <a:lstStyle>
            <a:lvl1pPr marL="0" indent="0" algn="ctr">
              <a:buNone/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Klik op icoon om afbeelding in te voegen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889215E-8A1B-7445-AFA1-6C3A2D6A21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11" name="Tijdelijke aanduiding voor tekst 11">
            <a:extLst>
              <a:ext uri="{FF2B5EF4-FFF2-40B4-BE49-F238E27FC236}">
                <a16:creationId xmlns:a16="http://schemas.microsoft.com/office/drawing/2014/main" id="{0C10C647-813B-BC4A-82FE-391E129068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6613" y="659535"/>
            <a:ext cx="10515600" cy="951058"/>
          </a:xfrm>
        </p:spPr>
        <p:txBody>
          <a:bodyPr anchor="b"/>
          <a:lstStyle/>
          <a:p>
            <a:pPr lvl="0"/>
            <a:r>
              <a:rPr lang="nl-NL" dirty="0"/>
              <a:t>Klik hier om titel aan te passen</a:t>
            </a:r>
          </a:p>
          <a:p>
            <a:pPr lvl="0"/>
            <a:r>
              <a:rPr lang="nl-NL" dirty="0"/>
              <a:t>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920835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-Blanco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889215E-8A1B-7445-AFA1-6C3A2D6A21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16987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-Vragen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Vrije vorm 31">
            <a:extLst>
              <a:ext uri="{FF2B5EF4-FFF2-40B4-BE49-F238E27FC236}">
                <a16:creationId xmlns:a16="http://schemas.microsoft.com/office/drawing/2014/main" id="{65084773-DA87-9B45-A3C5-47D3CA46B35E}"/>
              </a:ext>
            </a:extLst>
          </p:cNvPr>
          <p:cNvSpPr/>
          <p:nvPr/>
        </p:nvSpPr>
        <p:spPr>
          <a:xfrm>
            <a:off x="393052" y="2308696"/>
            <a:ext cx="4399350" cy="1959320"/>
          </a:xfrm>
          <a:custGeom>
            <a:avLst/>
            <a:gdLst>
              <a:gd name="connsiteX0" fmla="*/ 0 w 4399350"/>
              <a:gd name="connsiteY0" fmla="*/ 0 h 1959320"/>
              <a:gd name="connsiteX1" fmla="*/ 4391868 w 4399350"/>
              <a:gd name="connsiteY1" fmla="*/ 10007 h 1959320"/>
              <a:gd name="connsiteX2" fmla="*/ 4337358 w 4399350"/>
              <a:gd name="connsiteY2" fmla="*/ 82903 h 1959320"/>
              <a:gd name="connsiteX3" fmla="*/ 4063436 w 4399350"/>
              <a:gd name="connsiteY3" fmla="*/ 979661 h 1959320"/>
              <a:gd name="connsiteX4" fmla="*/ 4337358 w 4399350"/>
              <a:gd name="connsiteY4" fmla="*/ 1876420 h 1959320"/>
              <a:gd name="connsiteX5" fmla="*/ 4399350 w 4399350"/>
              <a:gd name="connsiteY5" fmla="*/ 1959320 h 1959320"/>
              <a:gd name="connsiteX6" fmla="*/ 247925 w 4399350"/>
              <a:gd name="connsiteY6" fmla="*/ 1959320 h 195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9350" h="1959320">
                <a:moveTo>
                  <a:pt x="0" y="0"/>
                </a:moveTo>
                <a:lnTo>
                  <a:pt x="4391868" y="10007"/>
                </a:lnTo>
                <a:lnTo>
                  <a:pt x="4337358" y="82903"/>
                </a:lnTo>
                <a:cubicBezTo>
                  <a:pt x="4164418" y="338888"/>
                  <a:pt x="4063436" y="647482"/>
                  <a:pt x="4063436" y="979661"/>
                </a:cubicBezTo>
                <a:cubicBezTo>
                  <a:pt x="4063436" y="1311841"/>
                  <a:pt x="4164418" y="1620435"/>
                  <a:pt x="4337358" y="1876420"/>
                </a:cubicBezTo>
                <a:lnTo>
                  <a:pt x="4399350" y="1959320"/>
                </a:lnTo>
                <a:lnTo>
                  <a:pt x="247925" y="1959320"/>
                </a:lnTo>
                <a:close/>
              </a:path>
            </a:pathLst>
          </a:custGeom>
          <a:gradFill>
            <a:gsLst>
              <a:gs pos="51000">
                <a:schemeClr val="accent2">
                  <a:alpha val="75000"/>
                </a:schemeClr>
              </a:gs>
              <a:gs pos="100000">
                <a:schemeClr val="accent2">
                  <a:alpha val="80000"/>
                </a:schemeClr>
              </a:gs>
              <a:gs pos="0">
                <a:schemeClr val="accent4"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6FA6EB98-98B5-E448-845A-C3EFF950AED2}"/>
              </a:ext>
            </a:extLst>
          </p:cNvPr>
          <p:cNvSpPr/>
          <p:nvPr/>
        </p:nvSpPr>
        <p:spPr>
          <a:xfrm>
            <a:off x="4456488" y="1684451"/>
            <a:ext cx="3207809" cy="32078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AAB456E-2D46-DD4D-A7E4-69242872E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307" y="638588"/>
            <a:ext cx="1986666" cy="1142081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3A1A9761-8060-4047-89F2-B825D0EF013F}"/>
              </a:ext>
            </a:extLst>
          </p:cNvPr>
          <p:cNvSpPr txBox="1"/>
          <p:nvPr/>
        </p:nvSpPr>
        <p:spPr>
          <a:xfrm>
            <a:off x="8287814" y="5335929"/>
            <a:ext cx="3100906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vl="0">
              <a:buFontTx/>
              <a:buNone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Microsoft Gold Partner</a:t>
            </a:r>
          </a:p>
          <a:p>
            <a:pPr lvl="0">
              <a:buFontTx/>
              <a:buNone/>
            </a:pPr>
            <a:r>
              <a:rPr lang="nl-NL" sz="1200" b="0" i="0" kern="120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Microsoft </a:t>
            </a:r>
            <a:r>
              <a:rPr lang="nl-NL" sz="1200" b="0" i="0" kern="120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PowerApps</a:t>
            </a:r>
            <a:r>
              <a:rPr lang="nl-NL" sz="1200" b="0" i="0" kern="120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&amp; Flow Partner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5C5D344E-D655-6145-9CDD-559AFF44AC6D}"/>
              </a:ext>
            </a:extLst>
          </p:cNvPr>
          <p:cNvSpPr txBox="1"/>
          <p:nvPr/>
        </p:nvSpPr>
        <p:spPr>
          <a:xfrm>
            <a:off x="8251307" y="2125105"/>
            <a:ext cx="314344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nl-NL" sz="14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ShareValue</a:t>
            </a:r>
            <a:r>
              <a:rPr lang="nl-NL" sz="14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B.V.</a:t>
            </a:r>
            <a:endParaRPr lang="nl-NL" sz="1400" b="1" i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EB883CC7-B4D0-2544-8E96-8D660FFDDBE1}"/>
              </a:ext>
            </a:extLst>
          </p:cNvPr>
          <p:cNvSpPr txBox="1"/>
          <p:nvPr/>
        </p:nvSpPr>
        <p:spPr>
          <a:xfrm>
            <a:off x="8251307" y="2449196"/>
            <a:ext cx="3143447" cy="523220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r>
              <a:rPr lang="nl-NL" sz="1400" b="0" i="0" dirty="0">
                <a:solidFill>
                  <a:srgbClr val="2F3436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Kampenringweg 45A </a:t>
            </a:r>
          </a:p>
          <a:p>
            <a:r>
              <a:rPr lang="nl-NL" sz="1400" b="0" i="0" dirty="0">
                <a:solidFill>
                  <a:srgbClr val="2F3436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2803 PE Gouda</a:t>
            </a:r>
            <a:endParaRPr lang="nl-NL" sz="1400" b="0" i="0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23FA9983-F96C-304B-AAB9-91653A2B9790}"/>
              </a:ext>
            </a:extLst>
          </p:cNvPr>
          <p:cNvSpPr txBox="1"/>
          <p:nvPr/>
        </p:nvSpPr>
        <p:spPr>
          <a:xfrm>
            <a:off x="8538359" y="3167390"/>
            <a:ext cx="2813854" cy="523220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r>
              <a:rPr lang="nl-NL" sz="1400" b="0" i="0" dirty="0">
                <a:solidFill>
                  <a:srgbClr val="2F3436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+31 (0)182 516 468</a:t>
            </a:r>
          </a:p>
          <a:p>
            <a:r>
              <a:rPr lang="nl-NL" sz="1400" b="0" i="0" dirty="0" err="1">
                <a:solidFill>
                  <a:srgbClr val="2F3436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info@sharevalue.nl</a:t>
            </a:r>
            <a:endParaRPr lang="nl-NL" sz="1400" b="0" i="0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0C29FBA5-50AF-E742-8475-C37DF2B437ED}"/>
              </a:ext>
            </a:extLst>
          </p:cNvPr>
          <p:cNvSpPr txBox="1"/>
          <p:nvPr/>
        </p:nvSpPr>
        <p:spPr>
          <a:xfrm>
            <a:off x="8291024" y="3180106"/>
            <a:ext cx="287052" cy="523220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r>
              <a:rPr lang="nl-NL" sz="1400" b="1" i="0" dirty="0">
                <a:solidFill>
                  <a:srgbClr val="2F343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</a:p>
          <a:p>
            <a:r>
              <a:rPr lang="nl-NL" sz="1400" b="1" i="0" dirty="0">
                <a:solidFill>
                  <a:srgbClr val="2F343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endParaRPr lang="nl-NL" sz="1400" b="1" i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EF49D078-8F5A-EE4F-99F1-36012D6F4788}"/>
              </a:ext>
            </a:extLst>
          </p:cNvPr>
          <p:cNvSpPr txBox="1"/>
          <p:nvPr/>
        </p:nvSpPr>
        <p:spPr>
          <a:xfrm>
            <a:off x="8291024" y="3791859"/>
            <a:ext cx="3143447" cy="307777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r>
              <a:rPr lang="nl-NL" sz="1400" b="0" i="0" dirty="0">
                <a:solidFill>
                  <a:srgbClr val="2F3436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Follow </a:t>
            </a:r>
            <a:r>
              <a:rPr lang="nl-NL" sz="1400" b="0" i="0" dirty="0" err="1">
                <a:solidFill>
                  <a:srgbClr val="2F3436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</a:t>
            </a:r>
            <a:endParaRPr lang="nl-NL" sz="1400" b="0" i="0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8280947-593F-3940-A8DC-DBEA7BE3A1FB}"/>
              </a:ext>
            </a:extLst>
          </p:cNvPr>
          <p:cNvSpPr txBox="1"/>
          <p:nvPr/>
        </p:nvSpPr>
        <p:spPr>
          <a:xfrm>
            <a:off x="5047607" y="2182697"/>
            <a:ext cx="2025570" cy="209288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nl-NL" sz="13000" b="1" i="0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?</a:t>
            </a:r>
          </a:p>
        </p:txBody>
      </p:sp>
      <p:sp>
        <p:nvSpPr>
          <p:cNvPr id="29" name="Tijdelijke aanduiding voor tekst 16">
            <a:extLst>
              <a:ext uri="{FF2B5EF4-FFF2-40B4-BE49-F238E27FC236}">
                <a16:creationId xmlns:a16="http://schemas.microsoft.com/office/drawing/2014/main" id="{14492543-5AA5-1246-AD45-C71F871ADF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23036" y="4229541"/>
            <a:ext cx="874712" cy="9207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 b="0" i="0">
                <a:ln>
                  <a:noFill/>
                </a:ln>
                <a:noFill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n>
                  <a:solidFill>
                    <a:schemeClr val="bg1"/>
                  </a:solidFill>
                </a:ln>
                <a:noFill/>
              </a:defRPr>
            </a:lvl2pPr>
            <a:lvl3pPr>
              <a:defRPr>
                <a:ln>
                  <a:solidFill>
                    <a:schemeClr val="bg1"/>
                  </a:solidFill>
                </a:ln>
                <a:noFill/>
              </a:defRPr>
            </a:lvl3pPr>
            <a:lvl4pPr>
              <a:defRPr>
                <a:ln>
                  <a:solidFill>
                    <a:schemeClr val="bg1"/>
                  </a:solidFill>
                </a:ln>
                <a:noFill/>
              </a:defRPr>
            </a:lvl4pPr>
            <a:lvl5pPr>
              <a:defRPr>
                <a:ln>
                  <a:solidFill>
                    <a:schemeClr val="bg1"/>
                  </a:solidFill>
                </a:ln>
                <a:noFill/>
              </a:defRPr>
            </a:lvl5pPr>
          </a:lstStyle>
          <a:p>
            <a:pPr lvl="0"/>
            <a:r>
              <a:rPr lang="nl-NL" dirty="0"/>
              <a:t> tekststijl van het model te bewerken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EC8EE48F-140B-D54D-A04D-7E7708F879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788" y="4229541"/>
            <a:ext cx="874712" cy="9207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  <a:lvl2pPr>
              <a:defRPr>
                <a:ln>
                  <a:solidFill>
                    <a:schemeClr val="bg1"/>
                  </a:solidFill>
                </a:ln>
                <a:noFill/>
              </a:defRPr>
            </a:lvl2pPr>
            <a:lvl3pPr>
              <a:defRPr>
                <a:ln>
                  <a:solidFill>
                    <a:schemeClr val="bg1"/>
                  </a:solidFill>
                </a:ln>
                <a:noFill/>
              </a:defRPr>
            </a:lvl3pPr>
            <a:lvl4pPr>
              <a:defRPr>
                <a:ln>
                  <a:solidFill>
                    <a:schemeClr val="bg1"/>
                  </a:solidFill>
                </a:ln>
                <a:noFill/>
              </a:defRPr>
            </a:lvl4pPr>
            <a:lvl5pPr>
              <a:defRPr>
                <a:ln>
                  <a:solidFill>
                    <a:schemeClr val="bg1"/>
                  </a:solidFill>
                </a:ln>
                <a:noFill/>
              </a:defRPr>
            </a:lvl5pPr>
          </a:lstStyle>
          <a:p>
            <a:pPr lvl="0"/>
            <a:r>
              <a:rPr lang="nl-NL" dirty="0"/>
              <a:t> tekststijl van het model te bewerken</a:t>
            </a: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1E895711-9EAC-B74A-B6AA-AF3EFCB2222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5341FC1D-57BE-4A4C-A170-3D9F15185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20300" y="6479449"/>
            <a:ext cx="1331913" cy="3965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="0" i="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A102A1C-D696-D54E-9804-128259EE7B16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449BC259-F675-EC4A-B82B-C2D730137291}"/>
              </a:ext>
            </a:extLst>
          </p:cNvPr>
          <p:cNvSpPr txBox="1"/>
          <p:nvPr/>
        </p:nvSpPr>
        <p:spPr>
          <a:xfrm>
            <a:off x="839787" y="2932098"/>
            <a:ext cx="3437966" cy="646331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pPr algn="ctr"/>
            <a:r>
              <a:rPr lang="nl-NL" sz="36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Questions</a:t>
            </a:r>
            <a:endParaRPr lang="nl-NL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78B416E6-2357-F040-90D0-BB2C1355D3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5386" y="4186904"/>
            <a:ext cx="1726167" cy="39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99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t-Bedankt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88FCB3DA-54D5-8141-8881-D1D9B34AE260}"/>
              </a:ext>
            </a:extLst>
          </p:cNvPr>
          <p:cNvSpPr/>
          <p:nvPr/>
        </p:nvSpPr>
        <p:spPr>
          <a:xfrm>
            <a:off x="0" y="0"/>
            <a:ext cx="12192000" cy="686302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2" name="Trapezium 4">
            <a:extLst>
              <a:ext uri="{FF2B5EF4-FFF2-40B4-BE49-F238E27FC236}">
                <a16:creationId xmlns:a16="http://schemas.microsoft.com/office/drawing/2014/main" id="{339BFD60-5AD7-7A4E-B340-2A81C57294BE}"/>
              </a:ext>
            </a:extLst>
          </p:cNvPr>
          <p:cNvSpPr/>
          <p:nvPr/>
        </p:nvSpPr>
        <p:spPr>
          <a:xfrm flipH="1">
            <a:off x="8225235" y="-15976"/>
            <a:ext cx="3966765" cy="6873976"/>
          </a:xfrm>
          <a:custGeom>
            <a:avLst/>
            <a:gdLst>
              <a:gd name="connsiteX0" fmla="*/ 0 w 3974471"/>
              <a:gd name="connsiteY0" fmla="*/ 6328372 h 6328372"/>
              <a:gd name="connsiteX1" fmla="*/ 993618 w 3974471"/>
              <a:gd name="connsiteY1" fmla="*/ 0 h 6328372"/>
              <a:gd name="connsiteX2" fmla="*/ 2980853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2980853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1792379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2260182 w 3974471"/>
              <a:gd name="connsiteY2" fmla="*/ 25349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41047 h 6341047"/>
              <a:gd name="connsiteX1" fmla="*/ 6790 w 3974471"/>
              <a:gd name="connsiteY1" fmla="*/ 12675 h 6341047"/>
              <a:gd name="connsiteX2" fmla="*/ 2272826 w 3974471"/>
              <a:gd name="connsiteY2" fmla="*/ 0 h 6341047"/>
              <a:gd name="connsiteX3" fmla="*/ 3974471 w 3974471"/>
              <a:gd name="connsiteY3" fmla="*/ 6341047 h 6341047"/>
              <a:gd name="connsiteX4" fmla="*/ 0 w 3974471"/>
              <a:gd name="connsiteY4" fmla="*/ 6341047 h 6341047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2794537 w 3974471"/>
              <a:gd name="connsiteY2" fmla="*/ 34187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41047 h 6341047"/>
              <a:gd name="connsiteX1" fmla="*/ 6790 w 3974471"/>
              <a:gd name="connsiteY1" fmla="*/ 12675 h 6341047"/>
              <a:gd name="connsiteX2" fmla="*/ 2794537 w 3974471"/>
              <a:gd name="connsiteY2" fmla="*/ 0 h 6341047"/>
              <a:gd name="connsiteX3" fmla="*/ 3974471 w 3974471"/>
              <a:gd name="connsiteY3" fmla="*/ 6341047 h 6341047"/>
              <a:gd name="connsiteX4" fmla="*/ 0 w 3974471"/>
              <a:gd name="connsiteY4" fmla="*/ 6341047 h 634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4471" h="6341047">
                <a:moveTo>
                  <a:pt x="0" y="6341047"/>
                </a:moveTo>
                <a:cubicBezTo>
                  <a:pt x="2263" y="4231590"/>
                  <a:pt x="4527" y="2122132"/>
                  <a:pt x="6790" y="12675"/>
                </a:cubicBezTo>
                <a:lnTo>
                  <a:pt x="2794537" y="0"/>
                </a:lnTo>
                <a:lnTo>
                  <a:pt x="3974471" y="6341047"/>
                </a:lnTo>
                <a:lnTo>
                  <a:pt x="0" y="63410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AAB456E-2D46-DD4D-A7E4-69242872E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757" y="2735388"/>
            <a:ext cx="1986666" cy="1142081"/>
          </a:xfrm>
          <a:prstGeom prst="rect">
            <a:avLst/>
          </a:prstGeom>
        </p:spPr>
      </p:pic>
      <p:sp>
        <p:nvSpPr>
          <p:cNvPr id="37" name="Tekstvak 36">
            <a:extLst>
              <a:ext uri="{FF2B5EF4-FFF2-40B4-BE49-F238E27FC236}">
                <a16:creationId xmlns:a16="http://schemas.microsoft.com/office/drawing/2014/main" id="{9C53D877-16CB-B24D-9150-478F46F00325}"/>
              </a:ext>
            </a:extLst>
          </p:cNvPr>
          <p:cNvSpPr txBox="1"/>
          <p:nvPr/>
        </p:nvSpPr>
        <p:spPr>
          <a:xfrm>
            <a:off x="8984512" y="6474798"/>
            <a:ext cx="2491912" cy="369332"/>
          </a:xfrm>
          <a:prstGeom prst="rect">
            <a:avLst/>
          </a:prstGeom>
          <a:noFill/>
        </p:spPr>
        <p:txBody>
          <a:bodyPr wrap="square" lIns="0" tIns="46800" rIns="0" rtlCol="0">
            <a:spAutoFit/>
          </a:bodyPr>
          <a:lstStyle/>
          <a:p>
            <a:pPr algn="r"/>
            <a:r>
              <a:rPr lang="nl-NL" sz="1800" b="1" i="0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www.sharevalue.nl</a:t>
            </a:r>
            <a:endParaRPr lang="nl-NL" sz="1800" b="1" i="0" kern="1200" dirty="0"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Vrije vorm 42">
            <a:extLst>
              <a:ext uri="{FF2B5EF4-FFF2-40B4-BE49-F238E27FC236}">
                <a16:creationId xmlns:a16="http://schemas.microsoft.com/office/drawing/2014/main" id="{8AB34171-D286-9349-A52F-180FFE04C179}"/>
              </a:ext>
            </a:extLst>
          </p:cNvPr>
          <p:cNvSpPr/>
          <p:nvPr/>
        </p:nvSpPr>
        <p:spPr>
          <a:xfrm>
            <a:off x="393052" y="2308696"/>
            <a:ext cx="4399350" cy="1959320"/>
          </a:xfrm>
          <a:custGeom>
            <a:avLst/>
            <a:gdLst>
              <a:gd name="connsiteX0" fmla="*/ 0 w 4399350"/>
              <a:gd name="connsiteY0" fmla="*/ 0 h 1959320"/>
              <a:gd name="connsiteX1" fmla="*/ 4391868 w 4399350"/>
              <a:gd name="connsiteY1" fmla="*/ 10007 h 1959320"/>
              <a:gd name="connsiteX2" fmla="*/ 4337358 w 4399350"/>
              <a:gd name="connsiteY2" fmla="*/ 82903 h 1959320"/>
              <a:gd name="connsiteX3" fmla="*/ 4063436 w 4399350"/>
              <a:gd name="connsiteY3" fmla="*/ 979661 h 1959320"/>
              <a:gd name="connsiteX4" fmla="*/ 4337358 w 4399350"/>
              <a:gd name="connsiteY4" fmla="*/ 1876420 h 1959320"/>
              <a:gd name="connsiteX5" fmla="*/ 4399350 w 4399350"/>
              <a:gd name="connsiteY5" fmla="*/ 1959320 h 1959320"/>
              <a:gd name="connsiteX6" fmla="*/ 247925 w 4399350"/>
              <a:gd name="connsiteY6" fmla="*/ 1959320 h 195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9350" h="1959320">
                <a:moveTo>
                  <a:pt x="0" y="0"/>
                </a:moveTo>
                <a:lnTo>
                  <a:pt x="4391868" y="10007"/>
                </a:lnTo>
                <a:lnTo>
                  <a:pt x="4337358" y="82903"/>
                </a:lnTo>
                <a:cubicBezTo>
                  <a:pt x="4164418" y="338888"/>
                  <a:pt x="4063436" y="647482"/>
                  <a:pt x="4063436" y="979661"/>
                </a:cubicBezTo>
                <a:cubicBezTo>
                  <a:pt x="4063436" y="1311841"/>
                  <a:pt x="4164418" y="1620435"/>
                  <a:pt x="4337358" y="1876420"/>
                </a:cubicBezTo>
                <a:lnTo>
                  <a:pt x="4399350" y="1959320"/>
                </a:lnTo>
                <a:lnTo>
                  <a:pt x="247925" y="1959320"/>
                </a:lnTo>
                <a:close/>
              </a:path>
            </a:pathLst>
          </a:custGeom>
          <a:gradFill>
            <a:gsLst>
              <a:gs pos="50000">
                <a:schemeClr val="accent2">
                  <a:alpha val="77000"/>
                </a:schemeClr>
              </a:gs>
              <a:gs pos="100000">
                <a:schemeClr val="accent2"/>
              </a:gs>
              <a:gs pos="0">
                <a:schemeClr val="accent4"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44" name="Ovaal 43">
            <a:extLst>
              <a:ext uri="{FF2B5EF4-FFF2-40B4-BE49-F238E27FC236}">
                <a16:creationId xmlns:a16="http://schemas.microsoft.com/office/drawing/2014/main" id="{5AB2735C-4C0D-BF42-9446-8C9E5B9BA1C6}"/>
              </a:ext>
            </a:extLst>
          </p:cNvPr>
          <p:cNvSpPr/>
          <p:nvPr/>
        </p:nvSpPr>
        <p:spPr>
          <a:xfrm>
            <a:off x="4456488" y="1684451"/>
            <a:ext cx="3207809" cy="32078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5A0CED45-1802-814E-B14D-011F7C0A5DE3}"/>
              </a:ext>
            </a:extLst>
          </p:cNvPr>
          <p:cNvSpPr txBox="1"/>
          <p:nvPr/>
        </p:nvSpPr>
        <p:spPr>
          <a:xfrm>
            <a:off x="5047607" y="2182697"/>
            <a:ext cx="2025570" cy="209288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nl-NL" sz="13000" b="1" i="0" dirty="0">
                <a:solidFill>
                  <a:schemeClr val="accent3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!</a:t>
            </a:r>
          </a:p>
        </p:txBody>
      </p:sp>
      <p:sp>
        <p:nvSpPr>
          <p:cNvPr id="47" name="Tijdelijke aanduiding voor tekst 16">
            <a:extLst>
              <a:ext uri="{FF2B5EF4-FFF2-40B4-BE49-F238E27FC236}">
                <a16:creationId xmlns:a16="http://schemas.microsoft.com/office/drawing/2014/main" id="{12264BA6-F05B-AC43-B1A5-2FBB4F6EA0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788" y="4229541"/>
            <a:ext cx="874712" cy="9207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  <a:lvl2pPr>
              <a:defRPr>
                <a:ln>
                  <a:solidFill>
                    <a:schemeClr val="bg1"/>
                  </a:solidFill>
                </a:ln>
                <a:noFill/>
              </a:defRPr>
            </a:lvl2pPr>
            <a:lvl3pPr>
              <a:defRPr>
                <a:ln>
                  <a:solidFill>
                    <a:schemeClr val="bg1"/>
                  </a:solidFill>
                </a:ln>
                <a:noFill/>
              </a:defRPr>
            </a:lvl3pPr>
            <a:lvl4pPr>
              <a:defRPr>
                <a:ln>
                  <a:solidFill>
                    <a:schemeClr val="bg1"/>
                  </a:solidFill>
                </a:ln>
                <a:noFill/>
              </a:defRPr>
            </a:lvl4pPr>
            <a:lvl5pPr>
              <a:defRPr>
                <a:ln>
                  <a:solidFill>
                    <a:schemeClr val="bg1"/>
                  </a:solidFill>
                </a:ln>
                <a:noFill/>
              </a:defRPr>
            </a:lvl5pPr>
          </a:lstStyle>
          <a:p>
            <a:pPr lvl="0"/>
            <a:r>
              <a:rPr lang="nl-NL" dirty="0"/>
              <a:t> tekststijl van het model te bewerken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10984B9B-C922-2A4D-BF80-61E397C7AE33}"/>
              </a:ext>
            </a:extLst>
          </p:cNvPr>
          <p:cNvSpPr txBox="1"/>
          <p:nvPr/>
        </p:nvSpPr>
        <p:spPr>
          <a:xfrm>
            <a:off x="839787" y="2932098"/>
            <a:ext cx="3437966" cy="646331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pPr algn="ctr"/>
            <a:r>
              <a:rPr lang="nl-NL" sz="36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  <a:endParaRPr lang="nl-NL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1" name="Tijdelijke aanduiding voor tekst 16">
            <a:extLst>
              <a:ext uri="{FF2B5EF4-FFF2-40B4-BE49-F238E27FC236}">
                <a16:creationId xmlns:a16="http://schemas.microsoft.com/office/drawing/2014/main" id="{155736F9-3C55-6C45-8345-A90875F5F3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23036" y="4229541"/>
            <a:ext cx="874712" cy="92075"/>
          </a:xfrm>
          <a:solidFill>
            <a:schemeClr val="accent3"/>
          </a:solidFill>
          <a:ln>
            <a:noFill/>
          </a:ln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  <a:lvl2pPr>
              <a:defRPr>
                <a:ln>
                  <a:solidFill>
                    <a:schemeClr val="bg1"/>
                  </a:solidFill>
                </a:ln>
                <a:noFill/>
              </a:defRPr>
            </a:lvl2pPr>
            <a:lvl3pPr>
              <a:defRPr>
                <a:ln>
                  <a:solidFill>
                    <a:schemeClr val="bg1"/>
                  </a:solidFill>
                </a:ln>
                <a:noFill/>
              </a:defRPr>
            </a:lvl3pPr>
            <a:lvl4pPr>
              <a:defRPr>
                <a:ln>
                  <a:solidFill>
                    <a:schemeClr val="bg1"/>
                  </a:solidFill>
                </a:ln>
                <a:noFill/>
              </a:defRPr>
            </a:lvl4pPr>
            <a:lvl5pPr>
              <a:defRPr>
                <a:ln>
                  <a:solidFill>
                    <a:schemeClr val="bg1"/>
                  </a:solidFill>
                </a:ln>
                <a:noFill/>
              </a:defRPr>
            </a:lvl5pPr>
          </a:lstStyle>
          <a:p>
            <a:pPr lvl="0"/>
            <a:r>
              <a:rPr lang="nl-NL" dirty="0"/>
              <a:t>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658864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ijs-Titel shee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20">
            <a:extLst>
              <a:ext uri="{FF2B5EF4-FFF2-40B4-BE49-F238E27FC236}">
                <a16:creationId xmlns:a16="http://schemas.microsoft.com/office/drawing/2014/main" id="{1B90551C-D4CD-934C-B1D5-C213D61951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537"/>
            <a:ext cx="12192000" cy="6875463"/>
          </a:xfrm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Klik op icoon om een beeldvullende afbeelding in te voegen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39406FC9-5E78-C740-8F9D-EA7D38A08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3759254"/>
            <a:ext cx="10695529" cy="1939834"/>
          </a:xfrm>
          <a:custGeom>
            <a:avLst/>
            <a:gdLst>
              <a:gd name="connsiteX0" fmla="*/ 0 w 10514554"/>
              <a:gd name="connsiteY0" fmla="*/ 0 h 1325563"/>
              <a:gd name="connsiteX1" fmla="*/ 10514554 w 10514554"/>
              <a:gd name="connsiteY1" fmla="*/ 0 h 1325563"/>
              <a:gd name="connsiteX2" fmla="*/ 10235334 w 10514554"/>
              <a:gd name="connsiteY2" fmla="*/ 1325563 h 1325563"/>
              <a:gd name="connsiteX3" fmla="*/ 0 w 10514554"/>
              <a:gd name="connsiteY3" fmla="*/ 1325563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14554" h="1325563">
                <a:moveTo>
                  <a:pt x="0" y="0"/>
                </a:moveTo>
                <a:lnTo>
                  <a:pt x="10514554" y="0"/>
                </a:lnTo>
                <a:lnTo>
                  <a:pt x="10235334" y="1325563"/>
                </a:lnTo>
                <a:lnTo>
                  <a:pt x="0" y="1325563"/>
                </a:lnTo>
                <a:close/>
              </a:path>
            </a:pathLst>
          </a:custGeom>
          <a:gradFill>
            <a:gsLst>
              <a:gs pos="51000">
                <a:schemeClr val="accent2">
                  <a:alpha val="75000"/>
                </a:schemeClr>
              </a:gs>
              <a:gs pos="0">
                <a:schemeClr val="accent2">
                  <a:alpha val="80000"/>
                </a:schemeClr>
              </a:gs>
              <a:gs pos="99000">
                <a:schemeClr val="accent4">
                  <a:alpha val="90000"/>
                </a:schemeClr>
              </a:gs>
            </a:gsLst>
            <a:lin ang="0" scaled="0"/>
          </a:gradFill>
        </p:spPr>
        <p:txBody>
          <a:bodyPr wrap="square" lIns="180000" tIns="251999" bIns="612000" anchor="b">
            <a:noAutofit/>
          </a:bodyPr>
          <a:lstStyle>
            <a:lvl1pPr algn="l">
              <a:defRPr sz="36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Klik hier om titel te bewerken</a:t>
            </a:r>
            <a:endParaRPr lang="en-US" dirty="0"/>
          </a:p>
        </p:txBody>
      </p:sp>
      <p:sp>
        <p:nvSpPr>
          <p:cNvPr id="16" name="Tijdelijke aanduiding voor tekst 16">
            <a:extLst>
              <a:ext uri="{FF2B5EF4-FFF2-40B4-BE49-F238E27FC236}">
                <a16:creationId xmlns:a16="http://schemas.microsoft.com/office/drawing/2014/main" id="{6D95BF6B-EDB8-2543-B583-6A15A20448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788" y="5653050"/>
            <a:ext cx="874712" cy="9207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  <a:lvl2pPr>
              <a:defRPr>
                <a:ln>
                  <a:solidFill>
                    <a:schemeClr val="bg1"/>
                  </a:solidFill>
                </a:ln>
                <a:noFill/>
              </a:defRPr>
            </a:lvl2pPr>
            <a:lvl3pPr>
              <a:defRPr>
                <a:ln>
                  <a:solidFill>
                    <a:schemeClr val="bg1"/>
                  </a:solidFill>
                </a:ln>
                <a:noFill/>
              </a:defRPr>
            </a:lvl3pPr>
            <a:lvl4pPr>
              <a:defRPr>
                <a:ln>
                  <a:solidFill>
                    <a:schemeClr val="bg1"/>
                  </a:solidFill>
                </a:ln>
                <a:noFill/>
              </a:defRPr>
            </a:lvl4pPr>
            <a:lvl5pPr>
              <a:defRPr>
                <a:ln>
                  <a:solidFill>
                    <a:schemeClr val="bg1"/>
                  </a:solidFill>
                </a:ln>
                <a:noFill/>
              </a:defRPr>
            </a:lvl5pPr>
          </a:lstStyle>
          <a:p>
            <a:pPr lvl="0"/>
            <a:r>
              <a:rPr lang="nl-NL" dirty="0"/>
              <a:t> tekststijl van het model te bewerken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690C3F98-6087-614A-94BF-6A761A7945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5205807"/>
            <a:ext cx="10236921" cy="493281"/>
          </a:xfrm>
        </p:spPr>
        <p:txBody>
          <a:bodyPr anchor="t"/>
          <a:lstStyle>
            <a:lvl1pPr>
              <a:defRPr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nl-NL" dirty="0"/>
              <a:t>Klik hier om subtitel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778475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js-Inhoud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jdelijke aanduiding voor afbeelding 5">
            <a:extLst>
              <a:ext uri="{FF2B5EF4-FFF2-40B4-BE49-F238E27FC236}">
                <a16:creationId xmlns:a16="http://schemas.microsoft.com/office/drawing/2014/main" id="{4BC9D3CD-7EB3-CC4E-85DF-E33691A67E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36000" y="-36000"/>
            <a:ext cx="4022354" cy="637200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36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4363 h 10000"/>
              <a:gd name="connsiteX0" fmla="*/ 0 w 10000"/>
              <a:gd name="connsiteY0" fmla="*/ 0 h 16166"/>
              <a:gd name="connsiteX1" fmla="*/ 10000 w 10000"/>
              <a:gd name="connsiteY1" fmla="*/ 6166 h 16166"/>
              <a:gd name="connsiteX2" fmla="*/ 10000 w 10000"/>
              <a:gd name="connsiteY2" fmla="*/ 16166 h 16166"/>
              <a:gd name="connsiteX3" fmla="*/ 0 w 10000"/>
              <a:gd name="connsiteY3" fmla="*/ 16166 h 16166"/>
              <a:gd name="connsiteX4" fmla="*/ 0 w 10000"/>
              <a:gd name="connsiteY4" fmla="*/ 0 h 16166"/>
              <a:gd name="connsiteX0" fmla="*/ 0 w 10000"/>
              <a:gd name="connsiteY0" fmla="*/ 0 h 19316"/>
              <a:gd name="connsiteX1" fmla="*/ 10000 w 10000"/>
              <a:gd name="connsiteY1" fmla="*/ 6166 h 19316"/>
              <a:gd name="connsiteX2" fmla="*/ 10000 w 10000"/>
              <a:gd name="connsiteY2" fmla="*/ 16166 h 19316"/>
              <a:gd name="connsiteX3" fmla="*/ 0 w 10000"/>
              <a:gd name="connsiteY3" fmla="*/ 19316 h 19316"/>
              <a:gd name="connsiteX4" fmla="*/ 0 w 10000"/>
              <a:gd name="connsiteY4" fmla="*/ 0 h 19316"/>
              <a:gd name="connsiteX0" fmla="*/ 0 w 10000"/>
              <a:gd name="connsiteY0" fmla="*/ 0 h 19316"/>
              <a:gd name="connsiteX1" fmla="*/ 10000 w 10000"/>
              <a:gd name="connsiteY1" fmla="*/ 6166 h 19316"/>
              <a:gd name="connsiteX2" fmla="*/ 6271 w 10000"/>
              <a:gd name="connsiteY2" fmla="*/ 19296 h 19316"/>
              <a:gd name="connsiteX3" fmla="*/ 0 w 10000"/>
              <a:gd name="connsiteY3" fmla="*/ 19316 h 19316"/>
              <a:gd name="connsiteX4" fmla="*/ 0 w 10000"/>
              <a:gd name="connsiteY4" fmla="*/ 0 h 19316"/>
              <a:gd name="connsiteX0" fmla="*/ 0 w 6271"/>
              <a:gd name="connsiteY0" fmla="*/ 10 h 19326"/>
              <a:gd name="connsiteX1" fmla="*/ 1912 w 6271"/>
              <a:gd name="connsiteY1" fmla="*/ 0 h 19326"/>
              <a:gd name="connsiteX2" fmla="*/ 6271 w 6271"/>
              <a:gd name="connsiteY2" fmla="*/ 19306 h 19326"/>
              <a:gd name="connsiteX3" fmla="*/ 0 w 6271"/>
              <a:gd name="connsiteY3" fmla="*/ 19326 h 19326"/>
              <a:gd name="connsiteX4" fmla="*/ 0 w 6271"/>
              <a:gd name="connsiteY4" fmla="*/ 10 h 19326"/>
              <a:gd name="connsiteX0" fmla="*/ 0 w 10000"/>
              <a:gd name="connsiteY0" fmla="*/ 38 h 10033"/>
              <a:gd name="connsiteX1" fmla="*/ 5544 w 10000"/>
              <a:gd name="connsiteY1" fmla="*/ 0 h 10033"/>
              <a:gd name="connsiteX2" fmla="*/ 10000 w 10000"/>
              <a:gd name="connsiteY2" fmla="*/ 10023 h 10033"/>
              <a:gd name="connsiteX3" fmla="*/ 0 w 10000"/>
              <a:gd name="connsiteY3" fmla="*/ 10033 h 10033"/>
              <a:gd name="connsiteX4" fmla="*/ 0 w 10000"/>
              <a:gd name="connsiteY4" fmla="*/ 38 h 10033"/>
              <a:gd name="connsiteX0" fmla="*/ 0 w 10531"/>
              <a:gd name="connsiteY0" fmla="*/ 38 h 10073"/>
              <a:gd name="connsiteX1" fmla="*/ 5544 w 10531"/>
              <a:gd name="connsiteY1" fmla="*/ 0 h 10073"/>
              <a:gd name="connsiteX2" fmla="*/ 10531 w 10531"/>
              <a:gd name="connsiteY2" fmla="*/ 10073 h 10073"/>
              <a:gd name="connsiteX3" fmla="*/ 0 w 10531"/>
              <a:gd name="connsiteY3" fmla="*/ 10033 h 10073"/>
              <a:gd name="connsiteX4" fmla="*/ 0 w 10531"/>
              <a:gd name="connsiteY4" fmla="*/ 38 h 10073"/>
              <a:gd name="connsiteX0" fmla="*/ 0 w 10531"/>
              <a:gd name="connsiteY0" fmla="*/ 38 h 10073"/>
              <a:gd name="connsiteX1" fmla="*/ 5544 w 10531"/>
              <a:gd name="connsiteY1" fmla="*/ 0 h 10073"/>
              <a:gd name="connsiteX2" fmla="*/ 10531 w 10531"/>
              <a:gd name="connsiteY2" fmla="*/ 10073 h 10073"/>
              <a:gd name="connsiteX3" fmla="*/ 0 w 10531"/>
              <a:gd name="connsiteY3" fmla="*/ 10033 h 10073"/>
              <a:gd name="connsiteX4" fmla="*/ 0 w 10531"/>
              <a:gd name="connsiteY4" fmla="*/ 38 h 10073"/>
              <a:gd name="connsiteX0" fmla="*/ 0 w 10531"/>
              <a:gd name="connsiteY0" fmla="*/ 0 h 10035"/>
              <a:gd name="connsiteX1" fmla="*/ 6059 w 10531"/>
              <a:gd name="connsiteY1" fmla="*/ 8 h 10035"/>
              <a:gd name="connsiteX2" fmla="*/ 10531 w 10531"/>
              <a:gd name="connsiteY2" fmla="*/ 10035 h 10035"/>
              <a:gd name="connsiteX3" fmla="*/ 0 w 10531"/>
              <a:gd name="connsiteY3" fmla="*/ 9995 h 10035"/>
              <a:gd name="connsiteX4" fmla="*/ 0 w 10531"/>
              <a:gd name="connsiteY4" fmla="*/ 0 h 10035"/>
              <a:gd name="connsiteX0" fmla="*/ 0 w 10531"/>
              <a:gd name="connsiteY0" fmla="*/ 0 h 10035"/>
              <a:gd name="connsiteX1" fmla="*/ 6084 w 10531"/>
              <a:gd name="connsiteY1" fmla="*/ 23 h 10035"/>
              <a:gd name="connsiteX2" fmla="*/ 10531 w 10531"/>
              <a:gd name="connsiteY2" fmla="*/ 10035 h 10035"/>
              <a:gd name="connsiteX3" fmla="*/ 0 w 10531"/>
              <a:gd name="connsiteY3" fmla="*/ 9995 h 10035"/>
              <a:gd name="connsiteX4" fmla="*/ 0 w 10531"/>
              <a:gd name="connsiteY4" fmla="*/ 0 h 10035"/>
              <a:gd name="connsiteX0" fmla="*/ 0 w 10531"/>
              <a:gd name="connsiteY0" fmla="*/ 0 h 10035"/>
              <a:gd name="connsiteX1" fmla="*/ 6059 w 10531"/>
              <a:gd name="connsiteY1" fmla="*/ 23 h 10035"/>
              <a:gd name="connsiteX2" fmla="*/ 10531 w 10531"/>
              <a:gd name="connsiteY2" fmla="*/ 10035 h 10035"/>
              <a:gd name="connsiteX3" fmla="*/ 0 w 10531"/>
              <a:gd name="connsiteY3" fmla="*/ 9995 h 10035"/>
              <a:gd name="connsiteX4" fmla="*/ 0 w 10531"/>
              <a:gd name="connsiteY4" fmla="*/ 0 h 10035"/>
              <a:gd name="connsiteX0" fmla="*/ 0 w 10531"/>
              <a:gd name="connsiteY0" fmla="*/ 0 h 10035"/>
              <a:gd name="connsiteX1" fmla="*/ 6043 w 10531"/>
              <a:gd name="connsiteY1" fmla="*/ 3 h 10035"/>
              <a:gd name="connsiteX2" fmla="*/ 10531 w 10531"/>
              <a:gd name="connsiteY2" fmla="*/ 10035 h 10035"/>
              <a:gd name="connsiteX3" fmla="*/ 0 w 10531"/>
              <a:gd name="connsiteY3" fmla="*/ 9995 h 10035"/>
              <a:gd name="connsiteX4" fmla="*/ 0 w 10531"/>
              <a:gd name="connsiteY4" fmla="*/ 0 h 10035"/>
              <a:gd name="connsiteX0" fmla="*/ 0 w 10531"/>
              <a:gd name="connsiteY0" fmla="*/ 0 h 10005"/>
              <a:gd name="connsiteX1" fmla="*/ 6043 w 10531"/>
              <a:gd name="connsiteY1" fmla="*/ 3 h 10005"/>
              <a:gd name="connsiteX2" fmla="*/ 10531 w 10531"/>
              <a:gd name="connsiteY2" fmla="*/ 10005 h 10005"/>
              <a:gd name="connsiteX3" fmla="*/ 0 w 10531"/>
              <a:gd name="connsiteY3" fmla="*/ 9995 h 10005"/>
              <a:gd name="connsiteX4" fmla="*/ 0 w 10531"/>
              <a:gd name="connsiteY4" fmla="*/ 0 h 10005"/>
              <a:gd name="connsiteX0" fmla="*/ 0 w 10531"/>
              <a:gd name="connsiteY0" fmla="*/ 0 h 9995"/>
              <a:gd name="connsiteX1" fmla="*/ 6043 w 10531"/>
              <a:gd name="connsiteY1" fmla="*/ 3 h 9995"/>
              <a:gd name="connsiteX2" fmla="*/ 10531 w 10531"/>
              <a:gd name="connsiteY2" fmla="*/ 9985 h 9995"/>
              <a:gd name="connsiteX3" fmla="*/ 0 w 10531"/>
              <a:gd name="connsiteY3" fmla="*/ 9995 h 9995"/>
              <a:gd name="connsiteX4" fmla="*/ 0 w 10531"/>
              <a:gd name="connsiteY4" fmla="*/ 0 h 9995"/>
              <a:gd name="connsiteX0" fmla="*/ 0 w 10000"/>
              <a:gd name="connsiteY0" fmla="*/ 0 h 10000"/>
              <a:gd name="connsiteX1" fmla="*/ 5738 w 10000"/>
              <a:gd name="connsiteY1" fmla="*/ 3 h 10000"/>
              <a:gd name="connsiteX2" fmla="*/ 10000 w 10000"/>
              <a:gd name="connsiteY2" fmla="*/ 999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45"/>
              <a:gd name="connsiteY0" fmla="*/ 0 h 10010"/>
              <a:gd name="connsiteX1" fmla="*/ 5738 w 10045"/>
              <a:gd name="connsiteY1" fmla="*/ 3 h 10010"/>
              <a:gd name="connsiteX2" fmla="*/ 10045 w 10045"/>
              <a:gd name="connsiteY2" fmla="*/ 10010 h 10010"/>
              <a:gd name="connsiteX3" fmla="*/ 0 w 10045"/>
              <a:gd name="connsiteY3" fmla="*/ 10000 h 10010"/>
              <a:gd name="connsiteX4" fmla="*/ 0 w 10045"/>
              <a:gd name="connsiteY4" fmla="*/ 0 h 10010"/>
              <a:gd name="connsiteX0" fmla="*/ 0 w 10045"/>
              <a:gd name="connsiteY0" fmla="*/ 0 h 10010"/>
              <a:gd name="connsiteX1" fmla="*/ 5738 w 10045"/>
              <a:gd name="connsiteY1" fmla="*/ 3 h 10010"/>
              <a:gd name="connsiteX2" fmla="*/ 10045 w 10045"/>
              <a:gd name="connsiteY2" fmla="*/ 10010 h 10010"/>
              <a:gd name="connsiteX3" fmla="*/ 0 w 10045"/>
              <a:gd name="connsiteY3" fmla="*/ 10000 h 10010"/>
              <a:gd name="connsiteX4" fmla="*/ 0 w 10045"/>
              <a:gd name="connsiteY4" fmla="*/ 0 h 10010"/>
              <a:gd name="connsiteX0" fmla="*/ 15 w 10060"/>
              <a:gd name="connsiteY0" fmla="*/ 0 h 10058"/>
              <a:gd name="connsiteX1" fmla="*/ 5753 w 10060"/>
              <a:gd name="connsiteY1" fmla="*/ 3 h 10058"/>
              <a:gd name="connsiteX2" fmla="*/ 10060 w 10060"/>
              <a:gd name="connsiteY2" fmla="*/ 10010 h 10058"/>
              <a:gd name="connsiteX3" fmla="*/ 0 w 10060"/>
              <a:gd name="connsiteY3" fmla="*/ 10058 h 10058"/>
              <a:gd name="connsiteX4" fmla="*/ 15 w 10060"/>
              <a:gd name="connsiteY4" fmla="*/ 0 h 10058"/>
              <a:gd name="connsiteX0" fmla="*/ 15 w 10060"/>
              <a:gd name="connsiteY0" fmla="*/ 0 h 10068"/>
              <a:gd name="connsiteX1" fmla="*/ 5753 w 10060"/>
              <a:gd name="connsiteY1" fmla="*/ 3 h 10068"/>
              <a:gd name="connsiteX2" fmla="*/ 10060 w 10060"/>
              <a:gd name="connsiteY2" fmla="*/ 10068 h 10068"/>
              <a:gd name="connsiteX3" fmla="*/ 0 w 10060"/>
              <a:gd name="connsiteY3" fmla="*/ 10058 h 10068"/>
              <a:gd name="connsiteX4" fmla="*/ 15 w 10060"/>
              <a:gd name="connsiteY4" fmla="*/ 0 h 10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0" h="10068">
                <a:moveTo>
                  <a:pt x="15" y="0"/>
                </a:moveTo>
                <a:lnTo>
                  <a:pt x="5753" y="3"/>
                </a:lnTo>
                <a:lnTo>
                  <a:pt x="10060" y="10068"/>
                </a:lnTo>
                <a:lnTo>
                  <a:pt x="0" y="10058"/>
                </a:lnTo>
                <a:cubicBezTo>
                  <a:pt x="5" y="6705"/>
                  <a:pt x="10" y="3353"/>
                  <a:pt x="1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anchor="ctr">
            <a:normAutofit/>
          </a:bodyPr>
          <a:lstStyle>
            <a:lvl1pPr algn="ctr"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Klik op icoon om afbeelding in te voegen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56BC245-E9D0-AD43-9874-2D3D82B0363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14" name="Tijdelijke aanduiding voor tekst 16">
            <a:extLst>
              <a:ext uri="{FF2B5EF4-FFF2-40B4-BE49-F238E27FC236}">
                <a16:creationId xmlns:a16="http://schemas.microsoft.com/office/drawing/2014/main" id="{0035319B-FB39-3C45-B142-56CDD7F45D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39099" y="1634287"/>
            <a:ext cx="874712" cy="92075"/>
          </a:xfrm>
          <a:solidFill>
            <a:schemeClr val="accent2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  <a:lvl2pPr>
              <a:defRPr>
                <a:ln>
                  <a:solidFill>
                    <a:schemeClr val="bg1"/>
                  </a:solidFill>
                </a:ln>
                <a:noFill/>
              </a:defRPr>
            </a:lvl2pPr>
            <a:lvl3pPr>
              <a:defRPr>
                <a:ln>
                  <a:solidFill>
                    <a:schemeClr val="bg1"/>
                  </a:solidFill>
                </a:ln>
                <a:noFill/>
              </a:defRPr>
            </a:lvl3pPr>
            <a:lvl4pPr>
              <a:defRPr>
                <a:ln>
                  <a:solidFill>
                    <a:schemeClr val="bg1"/>
                  </a:solidFill>
                </a:ln>
                <a:noFill/>
              </a:defRPr>
            </a:lvl4pPr>
            <a:lvl5pPr>
              <a:defRPr>
                <a:ln>
                  <a:solidFill>
                    <a:schemeClr val="bg1"/>
                  </a:solidFill>
                </a:ln>
                <a:noFill/>
              </a:defRPr>
            </a:lvl5pPr>
          </a:lstStyle>
          <a:p>
            <a:pPr lvl="0"/>
            <a:r>
              <a:rPr lang="nl-NL" dirty="0"/>
              <a:t>het model te bewerken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088E8E6-3658-0C4B-83F8-E7F7C84A3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20300" y="6479449"/>
            <a:ext cx="1331913" cy="3965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="0" i="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A102A1C-D696-D54E-9804-128259EE7B16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7BBB3DAD-D7B2-C844-AAD3-4905A18574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38603" y="1989524"/>
            <a:ext cx="5981698" cy="3871525"/>
          </a:xfrm>
        </p:spPr>
        <p:txBody>
          <a:bodyPr>
            <a:noAutofit/>
          </a:bodyPr>
          <a:lstStyle>
            <a:lvl1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1800" b="0" i="0"/>
            </a:lvl2pPr>
            <a:lvl3pPr>
              <a:defRPr sz="1800" b="0" i="0"/>
            </a:lvl3pPr>
            <a:lvl4pPr>
              <a:defRPr sz="1800" b="0" i="0"/>
            </a:lvl4pPr>
            <a:lvl5pPr>
              <a:defRPr sz="1800" b="0" i="0"/>
            </a:lvl5pPr>
          </a:lstStyle>
          <a:p>
            <a:pPr lvl="0"/>
            <a:r>
              <a:rPr lang="nl-NL" dirty="0"/>
              <a:t>Klik hier om Subtitels te plaatsen, Open Sans Light, 18 </a:t>
            </a:r>
            <a:r>
              <a:rPr lang="nl-NL" dirty="0" err="1"/>
              <a:t>pt</a:t>
            </a:r>
            <a:endParaRPr lang="nl-NL" dirty="0"/>
          </a:p>
          <a:p>
            <a:pPr lvl="0"/>
            <a:r>
              <a:rPr lang="nl-NL" dirty="0"/>
              <a:t>Subtitel, Open Sans Light, 18 </a:t>
            </a:r>
            <a:r>
              <a:rPr lang="nl-NL" dirty="0" err="1"/>
              <a:t>pt</a:t>
            </a:r>
            <a:r>
              <a:rPr lang="nl-NL" dirty="0"/>
              <a:t> 	</a:t>
            </a:r>
          </a:p>
          <a:p>
            <a:pPr lvl="0"/>
            <a:r>
              <a:rPr lang="nl-NL" dirty="0"/>
              <a:t>Subtitel, Open Sans Light, 18 </a:t>
            </a:r>
            <a:r>
              <a:rPr lang="nl-NL" dirty="0" err="1"/>
              <a:t>pt</a:t>
            </a:r>
            <a:r>
              <a:rPr lang="nl-NL" dirty="0"/>
              <a:t> 	</a:t>
            </a:r>
          </a:p>
          <a:p>
            <a:pPr lvl="0"/>
            <a:r>
              <a:rPr lang="nl-NL" dirty="0"/>
              <a:t>Subtitel, Open Sans Light, 18 </a:t>
            </a:r>
            <a:r>
              <a:rPr lang="nl-NL" dirty="0" err="1"/>
              <a:t>pt</a:t>
            </a:r>
            <a:r>
              <a:rPr lang="nl-NL" dirty="0"/>
              <a:t> 	</a:t>
            </a:r>
          </a:p>
          <a:p>
            <a:pPr lvl="0"/>
            <a:r>
              <a:rPr lang="nl-NL" dirty="0"/>
              <a:t>Subtitel, Open Sans Light, 18 </a:t>
            </a:r>
            <a:r>
              <a:rPr lang="nl-NL" dirty="0" err="1"/>
              <a:t>pt</a:t>
            </a:r>
            <a:r>
              <a:rPr lang="nl-NL" dirty="0"/>
              <a:t> 	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0B8F6B0A-011D-4245-90B7-1B03FC05E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072550" y="1989524"/>
            <a:ext cx="1279663" cy="3871912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>
                <a:solidFill>
                  <a:schemeClr val="accent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algn="r">
              <a:defRPr sz="1800" b="1" i="0">
                <a:solidFill>
                  <a:schemeClr val="accent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2pPr>
            <a:lvl3pPr algn="r">
              <a:defRPr sz="1800" b="1" i="0">
                <a:solidFill>
                  <a:schemeClr val="accent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3pPr>
            <a:lvl4pPr algn="r">
              <a:defRPr sz="1800" b="1" i="0">
                <a:solidFill>
                  <a:schemeClr val="accent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4pPr>
            <a:lvl5pPr algn="r">
              <a:defRPr sz="1800" b="1" i="0">
                <a:solidFill>
                  <a:schemeClr val="accent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5pPr>
          </a:lstStyle>
          <a:p>
            <a:pPr lvl="0"/>
            <a:r>
              <a:rPr lang="nl-NL" dirty="0"/>
              <a:t>&lt;nr.&gt;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&lt;nr.&gt;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&lt;nr.&gt;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&lt;nr.&gt;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&lt;nr.&gt;</a:t>
            </a:r>
          </a:p>
          <a:p>
            <a:pPr lvl="0"/>
            <a:endParaRPr lang="nl-NL" dirty="0"/>
          </a:p>
        </p:txBody>
      </p:sp>
      <p:sp>
        <p:nvSpPr>
          <p:cNvPr id="10" name="Tijdelijke aanduiding voor tekst 11">
            <a:extLst>
              <a:ext uri="{FF2B5EF4-FFF2-40B4-BE49-F238E27FC236}">
                <a16:creationId xmlns:a16="http://schemas.microsoft.com/office/drawing/2014/main" id="{51A54D2F-75DB-3A43-A0B8-350DF3B4F6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0189" y="659535"/>
            <a:ext cx="7312024" cy="951058"/>
          </a:xfrm>
        </p:spPr>
        <p:txBody>
          <a:bodyPr anchor="b"/>
          <a:lstStyle/>
          <a:p>
            <a:pPr lvl="0"/>
            <a:r>
              <a:rPr lang="nl-NL" dirty="0"/>
              <a:t>Klik hier om titel aan te passen</a:t>
            </a:r>
          </a:p>
          <a:p>
            <a:pPr lvl="0"/>
            <a:r>
              <a:rPr lang="nl-NL" dirty="0"/>
              <a:t>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0592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js-Vlak afb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5">
            <a:extLst>
              <a:ext uri="{FF2B5EF4-FFF2-40B4-BE49-F238E27FC236}">
                <a16:creationId xmlns:a16="http://schemas.microsoft.com/office/drawing/2014/main" id="{3E0A9C2D-C615-5E4C-A0E0-5A9589DBE72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36000" y="-36000"/>
            <a:ext cx="4022354" cy="637200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36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4363 h 10000"/>
              <a:gd name="connsiteX0" fmla="*/ 0 w 10000"/>
              <a:gd name="connsiteY0" fmla="*/ 0 h 16166"/>
              <a:gd name="connsiteX1" fmla="*/ 10000 w 10000"/>
              <a:gd name="connsiteY1" fmla="*/ 6166 h 16166"/>
              <a:gd name="connsiteX2" fmla="*/ 10000 w 10000"/>
              <a:gd name="connsiteY2" fmla="*/ 16166 h 16166"/>
              <a:gd name="connsiteX3" fmla="*/ 0 w 10000"/>
              <a:gd name="connsiteY3" fmla="*/ 16166 h 16166"/>
              <a:gd name="connsiteX4" fmla="*/ 0 w 10000"/>
              <a:gd name="connsiteY4" fmla="*/ 0 h 16166"/>
              <a:gd name="connsiteX0" fmla="*/ 0 w 10000"/>
              <a:gd name="connsiteY0" fmla="*/ 0 h 19316"/>
              <a:gd name="connsiteX1" fmla="*/ 10000 w 10000"/>
              <a:gd name="connsiteY1" fmla="*/ 6166 h 19316"/>
              <a:gd name="connsiteX2" fmla="*/ 10000 w 10000"/>
              <a:gd name="connsiteY2" fmla="*/ 16166 h 19316"/>
              <a:gd name="connsiteX3" fmla="*/ 0 w 10000"/>
              <a:gd name="connsiteY3" fmla="*/ 19316 h 19316"/>
              <a:gd name="connsiteX4" fmla="*/ 0 w 10000"/>
              <a:gd name="connsiteY4" fmla="*/ 0 h 19316"/>
              <a:gd name="connsiteX0" fmla="*/ 0 w 10000"/>
              <a:gd name="connsiteY0" fmla="*/ 0 h 19316"/>
              <a:gd name="connsiteX1" fmla="*/ 10000 w 10000"/>
              <a:gd name="connsiteY1" fmla="*/ 6166 h 19316"/>
              <a:gd name="connsiteX2" fmla="*/ 6271 w 10000"/>
              <a:gd name="connsiteY2" fmla="*/ 19296 h 19316"/>
              <a:gd name="connsiteX3" fmla="*/ 0 w 10000"/>
              <a:gd name="connsiteY3" fmla="*/ 19316 h 19316"/>
              <a:gd name="connsiteX4" fmla="*/ 0 w 10000"/>
              <a:gd name="connsiteY4" fmla="*/ 0 h 19316"/>
              <a:gd name="connsiteX0" fmla="*/ 0 w 6271"/>
              <a:gd name="connsiteY0" fmla="*/ 10 h 19326"/>
              <a:gd name="connsiteX1" fmla="*/ 1912 w 6271"/>
              <a:gd name="connsiteY1" fmla="*/ 0 h 19326"/>
              <a:gd name="connsiteX2" fmla="*/ 6271 w 6271"/>
              <a:gd name="connsiteY2" fmla="*/ 19306 h 19326"/>
              <a:gd name="connsiteX3" fmla="*/ 0 w 6271"/>
              <a:gd name="connsiteY3" fmla="*/ 19326 h 19326"/>
              <a:gd name="connsiteX4" fmla="*/ 0 w 6271"/>
              <a:gd name="connsiteY4" fmla="*/ 10 h 19326"/>
              <a:gd name="connsiteX0" fmla="*/ 0 w 10000"/>
              <a:gd name="connsiteY0" fmla="*/ 38 h 10033"/>
              <a:gd name="connsiteX1" fmla="*/ 5544 w 10000"/>
              <a:gd name="connsiteY1" fmla="*/ 0 h 10033"/>
              <a:gd name="connsiteX2" fmla="*/ 10000 w 10000"/>
              <a:gd name="connsiteY2" fmla="*/ 10023 h 10033"/>
              <a:gd name="connsiteX3" fmla="*/ 0 w 10000"/>
              <a:gd name="connsiteY3" fmla="*/ 10033 h 10033"/>
              <a:gd name="connsiteX4" fmla="*/ 0 w 10000"/>
              <a:gd name="connsiteY4" fmla="*/ 38 h 10033"/>
              <a:gd name="connsiteX0" fmla="*/ 0 w 10531"/>
              <a:gd name="connsiteY0" fmla="*/ 38 h 10073"/>
              <a:gd name="connsiteX1" fmla="*/ 5544 w 10531"/>
              <a:gd name="connsiteY1" fmla="*/ 0 h 10073"/>
              <a:gd name="connsiteX2" fmla="*/ 10531 w 10531"/>
              <a:gd name="connsiteY2" fmla="*/ 10073 h 10073"/>
              <a:gd name="connsiteX3" fmla="*/ 0 w 10531"/>
              <a:gd name="connsiteY3" fmla="*/ 10033 h 10073"/>
              <a:gd name="connsiteX4" fmla="*/ 0 w 10531"/>
              <a:gd name="connsiteY4" fmla="*/ 38 h 10073"/>
              <a:gd name="connsiteX0" fmla="*/ 0 w 10531"/>
              <a:gd name="connsiteY0" fmla="*/ 38 h 10073"/>
              <a:gd name="connsiteX1" fmla="*/ 5544 w 10531"/>
              <a:gd name="connsiteY1" fmla="*/ 0 h 10073"/>
              <a:gd name="connsiteX2" fmla="*/ 10531 w 10531"/>
              <a:gd name="connsiteY2" fmla="*/ 10073 h 10073"/>
              <a:gd name="connsiteX3" fmla="*/ 0 w 10531"/>
              <a:gd name="connsiteY3" fmla="*/ 10033 h 10073"/>
              <a:gd name="connsiteX4" fmla="*/ 0 w 10531"/>
              <a:gd name="connsiteY4" fmla="*/ 38 h 10073"/>
              <a:gd name="connsiteX0" fmla="*/ 0 w 10531"/>
              <a:gd name="connsiteY0" fmla="*/ 0 h 10035"/>
              <a:gd name="connsiteX1" fmla="*/ 6059 w 10531"/>
              <a:gd name="connsiteY1" fmla="*/ 8 h 10035"/>
              <a:gd name="connsiteX2" fmla="*/ 10531 w 10531"/>
              <a:gd name="connsiteY2" fmla="*/ 10035 h 10035"/>
              <a:gd name="connsiteX3" fmla="*/ 0 w 10531"/>
              <a:gd name="connsiteY3" fmla="*/ 9995 h 10035"/>
              <a:gd name="connsiteX4" fmla="*/ 0 w 10531"/>
              <a:gd name="connsiteY4" fmla="*/ 0 h 10035"/>
              <a:gd name="connsiteX0" fmla="*/ 0 w 10531"/>
              <a:gd name="connsiteY0" fmla="*/ 0 h 10035"/>
              <a:gd name="connsiteX1" fmla="*/ 6084 w 10531"/>
              <a:gd name="connsiteY1" fmla="*/ 23 h 10035"/>
              <a:gd name="connsiteX2" fmla="*/ 10531 w 10531"/>
              <a:gd name="connsiteY2" fmla="*/ 10035 h 10035"/>
              <a:gd name="connsiteX3" fmla="*/ 0 w 10531"/>
              <a:gd name="connsiteY3" fmla="*/ 9995 h 10035"/>
              <a:gd name="connsiteX4" fmla="*/ 0 w 10531"/>
              <a:gd name="connsiteY4" fmla="*/ 0 h 10035"/>
              <a:gd name="connsiteX0" fmla="*/ 0 w 10531"/>
              <a:gd name="connsiteY0" fmla="*/ 0 h 10035"/>
              <a:gd name="connsiteX1" fmla="*/ 6059 w 10531"/>
              <a:gd name="connsiteY1" fmla="*/ 23 h 10035"/>
              <a:gd name="connsiteX2" fmla="*/ 10531 w 10531"/>
              <a:gd name="connsiteY2" fmla="*/ 10035 h 10035"/>
              <a:gd name="connsiteX3" fmla="*/ 0 w 10531"/>
              <a:gd name="connsiteY3" fmla="*/ 9995 h 10035"/>
              <a:gd name="connsiteX4" fmla="*/ 0 w 10531"/>
              <a:gd name="connsiteY4" fmla="*/ 0 h 10035"/>
              <a:gd name="connsiteX0" fmla="*/ 0 w 10531"/>
              <a:gd name="connsiteY0" fmla="*/ 0 h 10035"/>
              <a:gd name="connsiteX1" fmla="*/ 6043 w 10531"/>
              <a:gd name="connsiteY1" fmla="*/ 3 h 10035"/>
              <a:gd name="connsiteX2" fmla="*/ 10531 w 10531"/>
              <a:gd name="connsiteY2" fmla="*/ 10035 h 10035"/>
              <a:gd name="connsiteX3" fmla="*/ 0 w 10531"/>
              <a:gd name="connsiteY3" fmla="*/ 9995 h 10035"/>
              <a:gd name="connsiteX4" fmla="*/ 0 w 10531"/>
              <a:gd name="connsiteY4" fmla="*/ 0 h 10035"/>
              <a:gd name="connsiteX0" fmla="*/ 0 w 10531"/>
              <a:gd name="connsiteY0" fmla="*/ 0 h 10005"/>
              <a:gd name="connsiteX1" fmla="*/ 6043 w 10531"/>
              <a:gd name="connsiteY1" fmla="*/ 3 h 10005"/>
              <a:gd name="connsiteX2" fmla="*/ 10531 w 10531"/>
              <a:gd name="connsiteY2" fmla="*/ 10005 h 10005"/>
              <a:gd name="connsiteX3" fmla="*/ 0 w 10531"/>
              <a:gd name="connsiteY3" fmla="*/ 9995 h 10005"/>
              <a:gd name="connsiteX4" fmla="*/ 0 w 10531"/>
              <a:gd name="connsiteY4" fmla="*/ 0 h 10005"/>
              <a:gd name="connsiteX0" fmla="*/ 0 w 10531"/>
              <a:gd name="connsiteY0" fmla="*/ 0 h 9995"/>
              <a:gd name="connsiteX1" fmla="*/ 6043 w 10531"/>
              <a:gd name="connsiteY1" fmla="*/ 3 h 9995"/>
              <a:gd name="connsiteX2" fmla="*/ 10531 w 10531"/>
              <a:gd name="connsiteY2" fmla="*/ 9985 h 9995"/>
              <a:gd name="connsiteX3" fmla="*/ 0 w 10531"/>
              <a:gd name="connsiteY3" fmla="*/ 9995 h 9995"/>
              <a:gd name="connsiteX4" fmla="*/ 0 w 10531"/>
              <a:gd name="connsiteY4" fmla="*/ 0 h 9995"/>
              <a:gd name="connsiteX0" fmla="*/ 0 w 10000"/>
              <a:gd name="connsiteY0" fmla="*/ 0 h 10000"/>
              <a:gd name="connsiteX1" fmla="*/ 5738 w 10000"/>
              <a:gd name="connsiteY1" fmla="*/ 3 h 10000"/>
              <a:gd name="connsiteX2" fmla="*/ 10000 w 10000"/>
              <a:gd name="connsiteY2" fmla="*/ 999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45"/>
              <a:gd name="connsiteY0" fmla="*/ 0 h 10010"/>
              <a:gd name="connsiteX1" fmla="*/ 5738 w 10045"/>
              <a:gd name="connsiteY1" fmla="*/ 3 h 10010"/>
              <a:gd name="connsiteX2" fmla="*/ 10045 w 10045"/>
              <a:gd name="connsiteY2" fmla="*/ 10010 h 10010"/>
              <a:gd name="connsiteX3" fmla="*/ 0 w 10045"/>
              <a:gd name="connsiteY3" fmla="*/ 10000 h 10010"/>
              <a:gd name="connsiteX4" fmla="*/ 0 w 10045"/>
              <a:gd name="connsiteY4" fmla="*/ 0 h 10010"/>
              <a:gd name="connsiteX0" fmla="*/ 0 w 10045"/>
              <a:gd name="connsiteY0" fmla="*/ 0 h 10010"/>
              <a:gd name="connsiteX1" fmla="*/ 5738 w 10045"/>
              <a:gd name="connsiteY1" fmla="*/ 3 h 10010"/>
              <a:gd name="connsiteX2" fmla="*/ 10045 w 10045"/>
              <a:gd name="connsiteY2" fmla="*/ 10010 h 10010"/>
              <a:gd name="connsiteX3" fmla="*/ 0 w 10045"/>
              <a:gd name="connsiteY3" fmla="*/ 10000 h 10010"/>
              <a:gd name="connsiteX4" fmla="*/ 0 w 10045"/>
              <a:gd name="connsiteY4" fmla="*/ 0 h 10010"/>
              <a:gd name="connsiteX0" fmla="*/ 15 w 10060"/>
              <a:gd name="connsiteY0" fmla="*/ 0 h 10058"/>
              <a:gd name="connsiteX1" fmla="*/ 5753 w 10060"/>
              <a:gd name="connsiteY1" fmla="*/ 3 h 10058"/>
              <a:gd name="connsiteX2" fmla="*/ 10060 w 10060"/>
              <a:gd name="connsiteY2" fmla="*/ 10010 h 10058"/>
              <a:gd name="connsiteX3" fmla="*/ 0 w 10060"/>
              <a:gd name="connsiteY3" fmla="*/ 10058 h 10058"/>
              <a:gd name="connsiteX4" fmla="*/ 15 w 10060"/>
              <a:gd name="connsiteY4" fmla="*/ 0 h 10058"/>
              <a:gd name="connsiteX0" fmla="*/ 15 w 10060"/>
              <a:gd name="connsiteY0" fmla="*/ 0 h 10068"/>
              <a:gd name="connsiteX1" fmla="*/ 5753 w 10060"/>
              <a:gd name="connsiteY1" fmla="*/ 3 h 10068"/>
              <a:gd name="connsiteX2" fmla="*/ 10060 w 10060"/>
              <a:gd name="connsiteY2" fmla="*/ 10068 h 10068"/>
              <a:gd name="connsiteX3" fmla="*/ 0 w 10060"/>
              <a:gd name="connsiteY3" fmla="*/ 10058 h 10068"/>
              <a:gd name="connsiteX4" fmla="*/ 15 w 10060"/>
              <a:gd name="connsiteY4" fmla="*/ 0 h 10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0" h="10068">
                <a:moveTo>
                  <a:pt x="15" y="0"/>
                </a:moveTo>
                <a:lnTo>
                  <a:pt x="5753" y="3"/>
                </a:lnTo>
                <a:lnTo>
                  <a:pt x="10060" y="10068"/>
                </a:lnTo>
                <a:lnTo>
                  <a:pt x="0" y="10058"/>
                </a:lnTo>
                <a:cubicBezTo>
                  <a:pt x="5" y="6705"/>
                  <a:pt x="10" y="3353"/>
                  <a:pt x="1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anchor="ctr">
            <a:normAutofit/>
          </a:bodyPr>
          <a:lstStyle>
            <a:lvl1pPr algn="ctr"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Klik op icoon om afbeelding in te voegen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8666C2A-760C-AC44-A46D-491F481966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F6767243-3F24-9044-A89E-B70BE706D4E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0188" y="1974274"/>
            <a:ext cx="7313613" cy="3979718"/>
          </a:xfrm>
        </p:spPr>
        <p:txBody>
          <a:bodyPr/>
          <a:lstStyle>
            <a:lvl1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nl-NL" dirty="0"/>
              <a:t>Klik hier om tekst aan te passen. Lopende tekst over 1 smalle kolom. Open Sans Light, 18 </a:t>
            </a:r>
            <a:r>
              <a:rPr lang="nl-NL" dirty="0" err="1"/>
              <a:t>pt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FC2AB1CB-0459-DD4A-929B-DAF64E4B28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0189" y="659535"/>
            <a:ext cx="7312024" cy="951058"/>
          </a:xfrm>
        </p:spPr>
        <p:txBody>
          <a:bodyPr anchor="b"/>
          <a:lstStyle/>
          <a:p>
            <a:pPr lvl="0"/>
            <a:r>
              <a:rPr lang="nl-NL" dirty="0"/>
              <a:t>Klik hier om titel aan te passen</a:t>
            </a:r>
          </a:p>
          <a:p>
            <a:pPr lvl="0"/>
            <a:r>
              <a:rPr lang="nl-NL" dirty="0"/>
              <a:t>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00050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js-Vlak wit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rapezium 4">
            <a:extLst>
              <a:ext uri="{FF2B5EF4-FFF2-40B4-BE49-F238E27FC236}">
                <a16:creationId xmlns:a16="http://schemas.microsoft.com/office/drawing/2014/main" id="{1490DD61-1A37-EE41-958C-FF41DF30BBD8}"/>
              </a:ext>
            </a:extLst>
          </p:cNvPr>
          <p:cNvSpPr/>
          <p:nvPr/>
        </p:nvSpPr>
        <p:spPr>
          <a:xfrm>
            <a:off x="-9957" y="-15976"/>
            <a:ext cx="3992282" cy="6353735"/>
          </a:xfrm>
          <a:custGeom>
            <a:avLst/>
            <a:gdLst>
              <a:gd name="connsiteX0" fmla="*/ 0 w 3974471"/>
              <a:gd name="connsiteY0" fmla="*/ 6328372 h 6328372"/>
              <a:gd name="connsiteX1" fmla="*/ 993618 w 3974471"/>
              <a:gd name="connsiteY1" fmla="*/ 0 h 6328372"/>
              <a:gd name="connsiteX2" fmla="*/ 2980853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2980853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1792379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2260182 w 3974471"/>
              <a:gd name="connsiteY2" fmla="*/ 25349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41047 h 6341047"/>
              <a:gd name="connsiteX1" fmla="*/ 6790 w 3974471"/>
              <a:gd name="connsiteY1" fmla="*/ 12675 h 6341047"/>
              <a:gd name="connsiteX2" fmla="*/ 2272826 w 3974471"/>
              <a:gd name="connsiteY2" fmla="*/ 0 h 6341047"/>
              <a:gd name="connsiteX3" fmla="*/ 3974471 w 3974471"/>
              <a:gd name="connsiteY3" fmla="*/ 6341047 h 6341047"/>
              <a:gd name="connsiteX4" fmla="*/ 0 w 3974471"/>
              <a:gd name="connsiteY4" fmla="*/ 6341047 h 634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4471" h="6341047">
                <a:moveTo>
                  <a:pt x="0" y="6341047"/>
                </a:moveTo>
                <a:cubicBezTo>
                  <a:pt x="2263" y="4231590"/>
                  <a:pt x="4527" y="2122132"/>
                  <a:pt x="6790" y="12675"/>
                </a:cubicBezTo>
                <a:lnTo>
                  <a:pt x="2272826" y="0"/>
                </a:lnTo>
                <a:lnTo>
                  <a:pt x="3974471" y="6341047"/>
                </a:lnTo>
                <a:lnTo>
                  <a:pt x="0" y="63410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6279551-C389-0848-833B-86EC4FA9545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9" name="Tijdelijke aanduiding voor tekst 9">
            <a:extLst>
              <a:ext uri="{FF2B5EF4-FFF2-40B4-BE49-F238E27FC236}">
                <a16:creationId xmlns:a16="http://schemas.microsoft.com/office/drawing/2014/main" id="{3227E494-2227-8E4A-BA2D-0BD0A5B769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0188" y="1974274"/>
            <a:ext cx="7313613" cy="3979718"/>
          </a:xfrm>
        </p:spPr>
        <p:txBody>
          <a:bodyPr/>
          <a:lstStyle>
            <a:lvl1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nl-NL" dirty="0"/>
              <a:t>Klik hier om tekst aan te passen. Lopende tekst over 1 smalle kolom. Open Sans Light, 18 </a:t>
            </a:r>
            <a:r>
              <a:rPr lang="nl-NL" dirty="0" err="1"/>
              <a:t>pt</a:t>
            </a:r>
            <a:endParaRPr lang="nl-NL" dirty="0"/>
          </a:p>
        </p:txBody>
      </p:sp>
      <p:sp>
        <p:nvSpPr>
          <p:cNvPr id="10" name="Tijdelijke aanduiding voor tekst 11">
            <a:extLst>
              <a:ext uri="{FF2B5EF4-FFF2-40B4-BE49-F238E27FC236}">
                <a16:creationId xmlns:a16="http://schemas.microsoft.com/office/drawing/2014/main" id="{17BBB078-3E84-2042-829A-0217F2C9C2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0189" y="659535"/>
            <a:ext cx="7312024" cy="951058"/>
          </a:xfrm>
        </p:spPr>
        <p:txBody>
          <a:bodyPr anchor="b"/>
          <a:lstStyle/>
          <a:p>
            <a:pPr lvl="0"/>
            <a:r>
              <a:rPr lang="nl-NL" dirty="0"/>
              <a:t>Klik hier om titel aan te passen</a:t>
            </a:r>
          </a:p>
          <a:p>
            <a:pPr lvl="0"/>
            <a:r>
              <a:rPr lang="nl-NL" dirty="0"/>
              <a:t>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92776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js-Vlak wit + tekst 2 kol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rapezium 4">
            <a:extLst>
              <a:ext uri="{FF2B5EF4-FFF2-40B4-BE49-F238E27FC236}">
                <a16:creationId xmlns:a16="http://schemas.microsoft.com/office/drawing/2014/main" id="{878A4964-3A26-1847-8F62-D2B86B4D6600}"/>
              </a:ext>
            </a:extLst>
          </p:cNvPr>
          <p:cNvSpPr/>
          <p:nvPr/>
        </p:nvSpPr>
        <p:spPr>
          <a:xfrm>
            <a:off x="-9957" y="-15976"/>
            <a:ext cx="3992282" cy="6353735"/>
          </a:xfrm>
          <a:custGeom>
            <a:avLst/>
            <a:gdLst>
              <a:gd name="connsiteX0" fmla="*/ 0 w 3974471"/>
              <a:gd name="connsiteY0" fmla="*/ 6328372 h 6328372"/>
              <a:gd name="connsiteX1" fmla="*/ 993618 w 3974471"/>
              <a:gd name="connsiteY1" fmla="*/ 0 h 6328372"/>
              <a:gd name="connsiteX2" fmla="*/ 2980853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2980853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1792379 w 3974471"/>
              <a:gd name="connsiteY2" fmla="*/ 0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28372 h 6328372"/>
              <a:gd name="connsiteX1" fmla="*/ 6790 w 3974471"/>
              <a:gd name="connsiteY1" fmla="*/ 0 h 6328372"/>
              <a:gd name="connsiteX2" fmla="*/ 2260182 w 3974471"/>
              <a:gd name="connsiteY2" fmla="*/ 25349 h 6328372"/>
              <a:gd name="connsiteX3" fmla="*/ 3974471 w 3974471"/>
              <a:gd name="connsiteY3" fmla="*/ 6328372 h 6328372"/>
              <a:gd name="connsiteX4" fmla="*/ 0 w 3974471"/>
              <a:gd name="connsiteY4" fmla="*/ 6328372 h 6328372"/>
              <a:gd name="connsiteX0" fmla="*/ 0 w 3974471"/>
              <a:gd name="connsiteY0" fmla="*/ 6341047 h 6341047"/>
              <a:gd name="connsiteX1" fmla="*/ 6790 w 3974471"/>
              <a:gd name="connsiteY1" fmla="*/ 12675 h 6341047"/>
              <a:gd name="connsiteX2" fmla="*/ 2272826 w 3974471"/>
              <a:gd name="connsiteY2" fmla="*/ 0 h 6341047"/>
              <a:gd name="connsiteX3" fmla="*/ 3974471 w 3974471"/>
              <a:gd name="connsiteY3" fmla="*/ 6341047 h 6341047"/>
              <a:gd name="connsiteX4" fmla="*/ 0 w 3974471"/>
              <a:gd name="connsiteY4" fmla="*/ 6341047 h 634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4471" h="6341047">
                <a:moveTo>
                  <a:pt x="0" y="6341047"/>
                </a:moveTo>
                <a:cubicBezTo>
                  <a:pt x="2263" y="4231590"/>
                  <a:pt x="4527" y="2122132"/>
                  <a:pt x="6790" y="12675"/>
                </a:cubicBezTo>
                <a:lnTo>
                  <a:pt x="2272826" y="0"/>
                </a:lnTo>
                <a:lnTo>
                  <a:pt x="3974471" y="6341047"/>
                </a:lnTo>
                <a:lnTo>
                  <a:pt x="0" y="63410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7F62DEA6-B5F5-214E-8450-DA0D9CB294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10" name="Tijdelijke aanduiding voor tekst 11">
            <a:extLst>
              <a:ext uri="{FF2B5EF4-FFF2-40B4-BE49-F238E27FC236}">
                <a16:creationId xmlns:a16="http://schemas.microsoft.com/office/drawing/2014/main" id="{EB8A6C9A-4C94-8845-863D-210EB17689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0189" y="659535"/>
            <a:ext cx="7312024" cy="951058"/>
          </a:xfrm>
        </p:spPr>
        <p:txBody>
          <a:bodyPr anchor="b"/>
          <a:lstStyle/>
          <a:p>
            <a:pPr lvl="0"/>
            <a:r>
              <a:rPr lang="nl-NL" dirty="0"/>
              <a:t>Klik hier om titel aan te passen</a:t>
            </a:r>
          </a:p>
          <a:p>
            <a:pPr lvl="0"/>
            <a:r>
              <a:rPr lang="nl-NL" dirty="0"/>
              <a:t>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4377CD8-60C8-9641-BADE-1E7EB489C8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0189" y="1974850"/>
            <a:ext cx="7312024" cy="3886200"/>
          </a:xfrm>
        </p:spPr>
        <p:txBody>
          <a:bodyPr numCol="2" spcCol="504000"/>
          <a:lstStyle>
            <a:lvl1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nl-NL" dirty="0"/>
              <a:t>Klik hier om tekst aan te passen. Lopende tekst, over 2 doorlopend smalle kolommen.</a:t>
            </a:r>
            <a:br>
              <a:rPr lang="nl-NL" dirty="0"/>
            </a:br>
            <a:r>
              <a:rPr lang="nl-NL" dirty="0"/>
              <a:t>Open Sans, Light, 18 </a:t>
            </a:r>
            <a:r>
              <a:rPr lang="nl-NL" dirty="0" err="1"/>
              <a:t>pt</a:t>
            </a:r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r>
              <a:rPr lang="nl-NL" dirty="0"/>
              <a:t>Klik hier om tekst aan te passen. Lopende tekst, over 2 doorlopend smalle kolommen.</a:t>
            </a:r>
            <a:br>
              <a:rPr lang="nl-NL" dirty="0"/>
            </a:br>
            <a:r>
              <a:rPr lang="nl-NL" dirty="0"/>
              <a:t>Open Sans, Light, 18 </a:t>
            </a:r>
            <a:r>
              <a:rPr lang="nl-NL" dirty="0" err="1"/>
              <a:t>pt</a:t>
            </a:r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79100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js-Volledi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A80833D-3BD7-0E4D-8DC5-A453AC88C87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7" name="Tijdelijke aanduiding voor tekst 9">
            <a:extLst>
              <a:ext uri="{FF2B5EF4-FFF2-40B4-BE49-F238E27FC236}">
                <a16:creationId xmlns:a16="http://schemas.microsoft.com/office/drawing/2014/main" id="{35A2E610-847C-9241-A55A-F92829FBBC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2764" y="1974274"/>
            <a:ext cx="10511038" cy="3979718"/>
          </a:xfrm>
        </p:spPr>
        <p:txBody>
          <a:bodyPr>
            <a:normAutofit/>
          </a:bodyPr>
          <a:lstStyle>
            <a:lvl1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nl-NL" dirty="0"/>
              <a:t>Klik hier om tekst aan te passen. Lopende tekst over brede 1 kolom. Open Sans Light, 18 </a:t>
            </a:r>
            <a:r>
              <a:rPr lang="nl-NL" dirty="0" err="1"/>
              <a:t>pt</a:t>
            </a:r>
            <a:endParaRPr lang="nl-NL" dirty="0"/>
          </a:p>
        </p:txBody>
      </p:sp>
      <p:sp>
        <p:nvSpPr>
          <p:cNvPr id="9" name="Tijdelijke aanduiding voor tekst 11">
            <a:extLst>
              <a:ext uri="{FF2B5EF4-FFF2-40B4-BE49-F238E27FC236}">
                <a16:creationId xmlns:a16="http://schemas.microsoft.com/office/drawing/2014/main" id="{61218909-BF82-F248-905E-15BAC45BD3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1175" y="659535"/>
            <a:ext cx="10511038" cy="951058"/>
          </a:xfrm>
        </p:spPr>
        <p:txBody>
          <a:bodyPr anchor="b"/>
          <a:lstStyle/>
          <a:p>
            <a:pPr lvl="0"/>
            <a:r>
              <a:rPr lang="nl-NL" dirty="0"/>
              <a:t>Klik hier om titel aan te passen</a:t>
            </a:r>
          </a:p>
          <a:p>
            <a:pPr lvl="0"/>
            <a:r>
              <a:rPr lang="nl-NL" dirty="0"/>
              <a:t>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80765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js-Volledig tekst 2 kol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7380C304-C639-0247-B710-8FA17F9F992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11" name="Tijdelijke aanduiding voor tekst 11">
            <a:extLst>
              <a:ext uri="{FF2B5EF4-FFF2-40B4-BE49-F238E27FC236}">
                <a16:creationId xmlns:a16="http://schemas.microsoft.com/office/drawing/2014/main" id="{116A88AE-02FD-4845-A8AE-EAF14E6BD6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6613" y="659535"/>
            <a:ext cx="10515600" cy="951058"/>
          </a:xfrm>
        </p:spPr>
        <p:txBody>
          <a:bodyPr anchor="b"/>
          <a:lstStyle/>
          <a:p>
            <a:pPr lvl="0"/>
            <a:r>
              <a:rPr lang="nl-NL" dirty="0"/>
              <a:t>Klik hier om titel aan te passen</a:t>
            </a:r>
          </a:p>
          <a:p>
            <a:pPr lvl="0"/>
            <a:r>
              <a:rPr lang="nl-NL" dirty="0"/>
              <a:t>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E66A912-9D9E-6E43-936C-E6FF2E5CB7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6614" y="1984088"/>
            <a:ext cx="10515600" cy="3886777"/>
          </a:xfrm>
        </p:spPr>
        <p:txBody>
          <a:bodyPr numCol="2" spcCol="504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nl-NL" dirty="0"/>
              <a:t>Klik hier om tekst aan te passen. Lopende tekst, over 2 doorlopend brede kolommen.</a:t>
            </a:r>
            <a:br>
              <a:rPr lang="nl-NL" dirty="0"/>
            </a:br>
            <a:r>
              <a:rPr lang="nl-NL" dirty="0"/>
              <a:t>Open Sans, Light, 18 </a:t>
            </a:r>
            <a:r>
              <a:rPr lang="nl-NL" dirty="0" err="1"/>
              <a:t>pt</a:t>
            </a:r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Klik hier om tekst aan te passen. Lopende tekst, over 2 doorlopend brede kolommen.</a:t>
            </a:r>
            <a:br>
              <a:rPr lang="nl-NL" dirty="0"/>
            </a:br>
            <a:r>
              <a:rPr lang="nl-NL" dirty="0"/>
              <a:t>Open Sans, Light, 18 </a:t>
            </a:r>
            <a:r>
              <a:rPr lang="nl-NL" dirty="0" err="1"/>
              <a:t>pt</a:t>
            </a:r>
            <a:endParaRPr lang="nl-NL" dirty="0"/>
          </a:p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4467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0.emf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64188D66-36B7-A54C-89FD-548637C2476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6"/>
          <a:srcRect t="1" r="3879" b="29776"/>
          <a:stretch/>
        </p:blipFill>
        <p:spPr>
          <a:xfrm>
            <a:off x="0" y="6336000"/>
            <a:ext cx="12193200" cy="540000"/>
          </a:xfrm>
          <a:prstGeom prst="rect">
            <a:avLst/>
          </a:prstGeom>
        </p:spPr>
      </p:pic>
      <p:sp>
        <p:nvSpPr>
          <p:cNvPr id="24" name="Rechthoek 23">
            <a:extLst>
              <a:ext uri="{FF2B5EF4-FFF2-40B4-BE49-F238E27FC236}">
                <a16:creationId xmlns:a16="http://schemas.microsoft.com/office/drawing/2014/main" id="{FAFC1EE9-68EB-1945-A9E7-2129743F9650}"/>
              </a:ext>
            </a:extLst>
          </p:cNvPr>
          <p:cNvSpPr/>
          <p:nvPr/>
        </p:nvSpPr>
        <p:spPr>
          <a:xfrm>
            <a:off x="-1" y="12973"/>
            <a:ext cx="12192000" cy="633203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5" name="Afbeelding 24">
            <a:extLst>
              <a:ext uri="{FF2B5EF4-FFF2-40B4-BE49-F238E27FC236}">
                <a16:creationId xmlns:a16="http://schemas.microsoft.com/office/drawing/2014/main" id="{1BC1E5D0-1841-404D-B51F-0963952FD05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-14" r="53346"/>
          <a:stretch/>
        </p:blipFill>
        <p:spPr>
          <a:xfrm>
            <a:off x="8267999" y="-5035"/>
            <a:ext cx="3924000" cy="634103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3428999"/>
            <a:ext cx="10514012" cy="274796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nl-NL" dirty="0"/>
              <a:t>Titel, 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  <a:p>
            <a:pPr lvl="1"/>
            <a:r>
              <a:rPr lang="nl-NL" dirty="0"/>
              <a:t>Subtitel, Open Sans, Light, 20 </a:t>
            </a:r>
            <a:r>
              <a:rPr lang="nl-NL" dirty="0" err="1"/>
              <a:t>pt</a:t>
            </a:r>
            <a:endParaRPr lang="nl-NL" dirty="0"/>
          </a:p>
          <a:p>
            <a:pPr lvl="2"/>
            <a:r>
              <a:rPr lang="nl-NL" dirty="0"/>
              <a:t>Lopende tekst, Open Sans, Light, 18 </a:t>
            </a:r>
            <a:r>
              <a:rPr lang="nl-NL" dirty="0" err="1"/>
              <a:t>pt</a:t>
            </a:r>
            <a:endParaRPr lang="nl-NL" dirty="0"/>
          </a:p>
          <a:p>
            <a:pPr lvl="2"/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0300" y="6479449"/>
            <a:ext cx="1331913" cy="3965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="0" i="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A102A1C-D696-D54E-9804-128259EE7B16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CEF34727-0F1B-9041-9343-D9990810935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1000" y="6507263"/>
            <a:ext cx="1420168" cy="234292"/>
          </a:xfrm>
          <a:prstGeom prst="rect">
            <a:avLst/>
          </a:prstGeom>
        </p:spPr>
      </p:pic>
      <p:sp>
        <p:nvSpPr>
          <p:cNvPr id="18" name="Tijdelijke aanduiding voor titel 17">
            <a:extLst>
              <a:ext uri="{FF2B5EF4-FFF2-40B4-BE49-F238E27FC236}">
                <a16:creationId xmlns:a16="http://schemas.microsoft.com/office/drawing/2014/main" id="{2238DE65-7BDD-374B-8BC3-D0A41184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1037"/>
            <a:ext cx="10514012" cy="1325563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nl-NL" dirty="0"/>
              <a:t>Titel titelsheet, Open Sans Extra </a:t>
            </a:r>
            <a:r>
              <a:rPr lang="nl-NL" dirty="0" err="1"/>
              <a:t>Bold</a:t>
            </a:r>
            <a:r>
              <a:rPr lang="nl-NL" dirty="0"/>
              <a:t>, 36 </a:t>
            </a:r>
            <a:r>
              <a:rPr lang="nl-NL" dirty="0" err="1"/>
              <a:t>pt</a:t>
            </a:r>
            <a:endParaRPr lang="nl-NL" dirty="0"/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BBC713B2-F66E-8545-BE91-AC561EF608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2063" y="6479448"/>
            <a:ext cx="7127875" cy="3965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Titel presentatie</a:t>
            </a:r>
          </a:p>
        </p:txBody>
      </p:sp>
    </p:spTree>
    <p:extLst>
      <p:ext uri="{BB962C8B-B14F-4D97-AF65-F5344CB8AC3E}">
        <p14:creationId xmlns:p14="http://schemas.microsoft.com/office/powerpoint/2010/main" val="1099263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34" r:id="rId3"/>
    <p:sldLayoutId id="2147483835" r:id="rId4"/>
    <p:sldLayoutId id="2147483850" r:id="rId5"/>
    <p:sldLayoutId id="2147483848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56" r:id="rId12"/>
    <p:sldLayoutId id="2147483854" r:id="rId13"/>
    <p:sldLayoutId id="214748385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chemeClr val="bg2">
              <a:lumMod val="1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400" b="1" i="0" kern="1200" baseline="0">
          <a:solidFill>
            <a:schemeClr val="bg2">
              <a:lumMod val="1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b="0" i="0" kern="1200" baseline="0">
          <a:solidFill>
            <a:schemeClr val="bg2">
              <a:lumMod val="10000"/>
            </a:schemeClr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b="0" i="0" kern="1200" baseline="0">
          <a:solidFill>
            <a:schemeClr val="bg2">
              <a:lumMod val="10000"/>
            </a:schemeClr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5">
          <p15:clr>
            <a:srgbClr val="F26B43"/>
          </p15:clr>
        </p15:guide>
        <p15:guide id="4" pos="7605">
          <p15:clr>
            <a:srgbClr val="F26B43"/>
          </p15:clr>
        </p15:guide>
        <p15:guide id="5" orient="horz" pos="73">
          <p15:clr>
            <a:srgbClr val="F26B43"/>
          </p15:clr>
        </p15:guide>
        <p15:guide id="6" orient="horz" pos="4247">
          <p15:clr>
            <a:srgbClr val="F26B43"/>
          </p15:clr>
        </p15:guide>
        <p15:guide id="7" pos="529">
          <p15:clr>
            <a:srgbClr val="F26B43"/>
          </p15:clr>
        </p15:guide>
        <p15:guide id="8" pos="7151">
          <p15:clr>
            <a:srgbClr val="F26B43"/>
          </p15:clr>
        </p15:guide>
        <p15:guide id="9" pos="3704">
          <p15:clr>
            <a:srgbClr val="F26B43"/>
          </p15:clr>
        </p15:guide>
        <p15:guide id="10" pos="3976">
          <p15:clr>
            <a:srgbClr val="F26B43"/>
          </p15:clr>
        </p15:guide>
        <p15:guide id="11" pos="1595">
          <p15:clr>
            <a:srgbClr val="F26B43"/>
          </p15:clr>
        </p15:guide>
        <p15:guide id="12" pos="6085">
          <p15:clr>
            <a:srgbClr val="F26B43"/>
          </p15:clr>
        </p15:guide>
        <p15:guide id="13" pos="6312">
          <p15:clr>
            <a:srgbClr val="F26B43"/>
          </p15:clr>
        </p15:guide>
        <p15:guide id="14" pos="41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 23">
            <a:extLst>
              <a:ext uri="{FF2B5EF4-FFF2-40B4-BE49-F238E27FC236}">
                <a16:creationId xmlns:a16="http://schemas.microsoft.com/office/drawing/2014/main" id="{FAFC1EE9-68EB-1945-A9E7-2129743F9650}"/>
              </a:ext>
            </a:extLst>
          </p:cNvPr>
          <p:cNvSpPr/>
          <p:nvPr/>
        </p:nvSpPr>
        <p:spPr>
          <a:xfrm>
            <a:off x="-1" y="12973"/>
            <a:ext cx="12192000" cy="633203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4B3557D4-AAAD-634C-8195-B59EB74B8A3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 amt="10000"/>
          </a:blip>
          <a:srcRect l="-22" r="53352"/>
          <a:stretch/>
        </p:blipFill>
        <p:spPr>
          <a:xfrm>
            <a:off x="8264824" y="-15950"/>
            <a:ext cx="3934800" cy="63612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4188D66-36B7-A54C-89FD-548637C2476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7"/>
          <a:srcRect t="1" r="3879" b="29776"/>
          <a:stretch/>
        </p:blipFill>
        <p:spPr>
          <a:xfrm>
            <a:off x="0" y="6336000"/>
            <a:ext cx="12193200" cy="540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3428999"/>
            <a:ext cx="10514012" cy="274796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nl-NL" dirty="0"/>
              <a:t>Titel, Open Sans, </a:t>
            </a:r>
            <a:r>
              <a:rPr lang="nl-NL" dirty="0" err="1"/>
              <a:t>Bold</a:t>
            </a:r>
            <a:r>
              <a:rPr lang="nl-NL" dirty="0"/>
              <a:t>, 24 </a:t>
            </a:r>
            <a:r>
              <a:rPr lang="nl-NL" dirty="0" err="1"/>
              <a:t>pt</a:t>
            </a:r>
            <a:endParaRPr lang="nl-NL" dirty="0"/>
          </a:p>
          <a:p>
            <a:pPr lvl="1"/>
            <a:r>
              <a:rPr lang="nl-NL" dirty="0"/>
              <a:t>Subtitel, Open Sans, Light, 20 </a:t>
            </a:r>
            <a:r>
              <a:rPr lang="nl-NL" dirty="0" err="1"/>
              <a:t>pt</a:t>
            </a:r>
            <a:endParaRPr lang="nl-NL" dirty="0"/>
          </a:p>
          <a:p>
            <a:pPr lvl="2"/>
            <a:r>
              <a:rPr lang="nl-NL" dirty="0"/>
              <a:t>Lopende tekst, Open Sans, Light, 18 </a:t>
            </a:r>
            <a:r>
              <a:rPr lang="nl-NL" dirty="0" err="1"/>
              <a:t>pt</a:t>
            </a:r>
            <a:endParaRPr lang="nl-NL" dirty="0"/>
          </a:p>
          <a:p>
            <a:pPr lvl="2"/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0300" y="6479449"/>
            <a:ext cx="1331913" cy="3965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="0" i="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A102A1C-D696-D54E-9804-128259EE7B16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CEF34727-0F1B-9041-9343-D9990810935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1000" y="6507263"/>
            <a:ext cx="1420168" cy="234292"/>
          </a:xfrm>
          <a:prstGeom prst="rect">
            <a:avLst/>
          </a:prstGeom>
        </p:spPr>
      </p:pic>
      <p:sp>
        <p:nvSpPr>
          <p:cNvPr id="18" name="Tijdelijke aanduiding voor titel 17">
            <a:extLst>
              <a:ext uri="{FF2B5EF4-FFF2-40B4-BE49-F238E27FC236}">
                <a16:creationId xmlns:a16="http://schemas.microsoft.com/office/drawing/2014/main" id="{2238DE65-7BDD-374B-8BC3-D0A41184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1037"/>
            <a:ext cx="10514012" cy="1325563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nl-NL" dirty="0"/>
              <a:t>Titel titelsheet, Open Sans Extra </a:t>
            </a:r>
            <a:r>
              <a:rPr lang="nl-NL" dirty="0" err="1"/>
              <a:t>Bold</a:t>
            </a:r>
            <a:r>
              <a:rPr lang="nl-NL" dirty="0"/>
              <a:t>, 36 </a:t>
            </a:r>
            <a:r>
              <a:rPr lang="nl-NL" dirty="0" err="1"/>
              <a:t>pt</a:t>
            </a:r>
            <a:endParaRPr lang="nl-NL" dirty="0"/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BBC713B2-F66E-8545-BE91-AC561EF608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2063" y="6479448"/>
            <a:ext cx="7127875" cy="3965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Titel presentatie</a:t>
            </a:r>
          </a:p>
        </p:txBody>
      </p:sp>
    </p:spTree>
    <p:extLst>
      <p:ext uri="{BB962C8B-B14F-4D97-AF65-F5344CB8AC3E}">
        <p14:creationId xmlns:p14="http://schemas.microsoft.com/office/powerpoint/2010/main" val="298952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chemeClr val="bg2">
              <a:lumMod val="1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400" b="1" i="0" kern="1200" baseline="0">
          <a:solidFill>
            <a:schemeClr val="bg2">
              <a:lumMod val="1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b="0" i="0" kern="1200" baseline="0">
          <a:solidFill>
            <a:schemeClr val="bg2">
              <a:lumMod val="10000"/>
            </a:schemeClr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b="0" i="0" kern="1200" baseline="0">
          <a:solidFill>
            <a:schemeClr val="bg2">
              <a:lumMod val="10000"/>
            </a:schemeClr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5">
          <p15:clr>
            <a:srgbClr val="F26B43"/>
          </p15:clr>
        </p15:guide>
        <p15:guide id="4" pos="7605">
          <p15:clr>
            <a:srgbClr val="F26B43"/>
          </p15:clr>
        </p15:guide>
        <p15:guide id="5" orient="horz" pos="73">
          <p15:clr>
            <a:srgbClr val="F26B43"/>
          </p15:clr>
        </p15:guide>
        <p15:guide id="6" orient="horz" pos="4247">
          <p15:clr>
            <a:srgbClr val="F26B43"/>
          </p15:clr>
        </p15:guide>
        <p15:guide id="7" pos="529">
          <p15:clr>
            <a:srgbClr val="F26B43"/>
          </p15:clr>
        </p15:guide>
        <p15:guide id="8" pos="7151">
          <p15:clr>
            <a:srgbClr val="F26B43"/>
          </p15:clr>
        </p15:guide>
        <p15:guide id="9" pos="3704">
          <p15:clr>
            <a:srgbClr val="F26B43"/>
          </p15:clr>
        </p15:guide>
        <p15:guide id="10" pos="3976">
          <p15:clr>
            <a:srgbClr val="F26B43"/>
          </p15:clr>
        </p15:guide>
        <p15:guide id="11" pos="1595">
          <p15:clr>
            <a:srgbClr val="F26B43"/>
          </p15:clr>
        </p15:guide>
        <p15:guide id="12" pos="6085">
          <p15:clr>
            <a:srgbClr val="F26B43"/>
          </p15:clr>
        </p15:guide>
        <p15:guide id="13" pos="6312">
          <p15:clr>
            <a:srgbClr val="F26B43"/>
          </p15:clr>
        </p15:guide>
        <p15:guide id="14" pos="41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B0B0B87-6682-4353-8595-A898ACB079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#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EDEB368-7F11-400C-A221-3F27ECECA2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Michiel Doeven @ </a:t>
            </a:r>
            <a:r>
              <a:rPr lang="nl-NL" dirty="0" err="1"/>
              <a:t>Techorama</a:t>
            </a:r>
            <a:r>
              <a:rPr lang="nl-NL" dirty="0"/>
              <a:t> 2022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3CDBAD9-D1F0-4AE5-8A6E-65B03248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State Management </a:t>
            </a:r>
            <a:r>
              <a:rPr lang="en-GB" dirty="0"/>
              <a:t>with</a:t>
            </a:r>
            <a:r>
              <a:rPr lang="nl-NL" dirty="0"/>
              <a:t> Flux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17ABDBB-C250-4CCD-8DE9-7DDB9D876C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25000" lnSpcReduction="20000"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7874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EA0213B-DF38-DA39-B8B2-913F68AD0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10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9A0D9FC-71FC-6D28-233F-453C02512D1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NL" dirty="0"/>
              <a:t>State Management </a:t>
            </a:r>
            <a:r>
              <a:rPr lang="nl-NL" dirty="0" err="1"/>
              <a:t>with</a:t>
            </a:r>
            <a:r>
              <a:rPr lang="nl-NL" dirty="0"/>
              <a:t> Flux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602153-DC5A-1369-9B0A-44D24D3F9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253" y="364742"/>
            <a:ext cx="1987317" cy="121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7F50574D-1615-59ED-5DD2-83C0CD724D66}"/>
              </a:ext>
            </a:extLst>
          </p:cNvPr>
          <p:cNvSpPr/>
          <p:nvPr/>
        </p:nvSpPr>
        <p:spPr>
          <a:xfrm>
            <a:off x="428880" y="1292045"/>
            <a:ext cx="5064266" cy="540000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 err="1"/>
              <a:t>Dispatcher</a:t>
            </a:r>
            <a:endParaRPr lang="nl-NL" sz="2000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EECE46D7-70C9-D722-DBFC-09C725D2E165}"/>
              </a:ext>
            </a:extLst>
          </p:cNvPr>
          <p:cNvSpPr/>
          <p:nvPr/>
        </p:nvSpPr>
        <p:spPr>
          <a:xfrm>
            <a:off x="428880" y="2189267"/>
            <a:ext cx="5064266" cy="2463654"/>
          </a:xfrm>
          <a:prstGeom prst="roundRect">
            <a:avLst>
              <a:gd name="adj" fmla="val 632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2000" dirty="0"/>
              <a:t>Store</a:t>
            </a:r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A60D6F4B-1F16-5777-1410-4C1E330B9F56}"/>
              </a:ext>
            </a:extLst>
          </p:cNvPr>
          <p:cNvSpPr/>
          <p:nvPr/>
        </p:nvSpPr>
        <p:spPr>
          <a:xfrm>
            <a:off x="428880" y="370546"/>
            <a:ext cx="2370966" cy="54000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Action</a:t>
            </a:r>
          </a:p>
        </p:txBody>
      </p:sp>
      <p:sp>
        <p:nvSpPr>
          <p:cNvPr id="12" name="Stroomdiagram: Proces 11">
            <a:extLst>
              <a:ext uri="{FF2B5EF4-FFF2-40B4-BE49-F238E27FC236}">
                <a16:creationId xmlns:a16="http://schemas.microsoft.com/office/drawing/2014/main" id="{2BBC90D0-9643-A97B-E8A3-28BE13ACD84B}"/>
              </a:ext>
            </a:extLst>
          </p:cNvPr>
          <p:cNvSpPr/>
          <p:nvPr/>
        </p:nvSpPr>
        <p:spPr>
          <a:xfrm>
            <a:off x="2061013" y="2542545"/>
            <a:ext cx="1800000" cy="720000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 err="1"/>
              <a:t>Reducer</a:t>
            </a:r>
            <a:endParaRPr lang="nl-NL" sz="2000" dirty="0"/>
          </a:p>
        </p:txBody>
      </p:sp>
      <p:sp>
        <p:nvSpPr>
          <p:cNvPr id="13" name="Stroomdiagram: Meerdere documenten 12">
            <a:extLst>
              <a:ext uri="{FF2B5EF4-FFF2-40B4-BE49-F238E27FC236}">
                <a16:creationId xmlns:a16="http://schemas.microsoft.com/office/drawing/2014/main" id="{615007AC-21FB-3096-24A7-3ADC88EC9B08}"/>
              </a:ext>
            </a:extLst>
          </p:cNvPr>
          <p:cNvSpPr/>
          <p:nvPr/>
        </p:nvSpPr>
        <p:spPr>
          <a:xfrm>
            <a:off x="2061013" y="3525801"/>
            <a:ext cx="1800000" cy="811530"/>
          </a:xfrm>
          <a:prstGeom prst="flowChartMultidocumen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State</a:t>
            </a:r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01A0C55F-240D-2CA5-3476-B91F3638B6B6}"/>
              </a:ext>
            </a:extLst>
          </p:cNvPr>
          <p:cNvSpPr/>
          <p:nvPr/>
        </p:nvSpPr>
        <p:spPr>
          <a:xfrm>
            <a:off x="3122180" y="370546"/>
            <a:ext cx="2370966" cy="54000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Action</a:t>
            </a:r>
          </a:p>
        </p:txBody>
      </p:sp>
      <p:sp>
        <p:nvSpPr>
          <p:cNvPr id="16" name="Stroomdiagram: Interne opslag 15">
            <a:extLst>
              <a:ext uri="{FF2B5EF4-FFF2-40B4-BE49-F238E27FC236}">
                <a16:creationId xmlns:a16="http://schemas.microsoft.com/office/drawing/2014/main" id="{5326E58F-A358-FC94-0B76-3A60CDBBD794}"/>
              </a:ext>
            </a:extLst>
          </p:cNvPr>
          <p:cNvSpPr/>
          <p:nvPr/>
        </p:nvSpPr>
        <p:spPr>
          <a:xfrm>
            <a:off x="428880" y="4968510"/>
            <a:ext cx="5064266" cy="1116701"/>
          </a:xfrm>
          <a:prstGeom prst="flowChartInternalStorag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nl-NL" dirty="0"/>
              <a:t>User interface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DCBEB0E9-FC22-3B6E-0A0F-D1BE4CB74526}"/>
              </a:ext>
            </a:extLst>
          </p:cNvPr>
          <p:cNvSpPr txBox="1"/>
          <p:nvPr/>
        </p:nvSpPr>
        <p:spPr>
          <a:xfrm>
            <a:off x="1204969" y="5293642"/>
            <a:ext cx="2323158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dirty="0" err="1"/>
              <a:t>isLoading</a:t>
            </a:r>
            <a:r>
              <a:rPr lang="nl-NL" dirty="0"/>
              <a:t> = </a:t>
            </a:r>
            <a:r>
              <a:rPr lang="nl-NL" dirty="0" err="1"/>
              <a:t>true</a:t>
            </a:r>
            <a:endParaRPr lang="nl-NL" dirty="0"/>
          </a:p>
          <a:p>
            <a:r>
              <a:rPr lang="nl-NL" dirty="0"/>
              <a:t>data: []</a:t>
            </a:r>
          </a:p>
        </p:txBody>
      </p:sp>
      <p:sp>
        <p:nvSpPr>
          <p:cNvPr id="20" name="Stroomdiagram: Magnetische schijf 19">
            <a:extLst>
              <a:ext uri="{FF2B5EF4-FFF2-40B4-BE49-F238E27FC236}">
                <a16:creationId xmlns:a16="http://schemas.microsoft.com/office/drawing/2014/main" id="{2AC5DCDF-DC50-EB3A-05F2-B5E645EF0896}"/>
              </a:ext>
            </a:extLst>
          </p:cNvPr>
          <p:cNvSpPr/>
          <p:nvPr/>
        </p:nvSpPr>
        <p:spPr>
          <a:xfrm>
            <a:off x="9332960" y="3188318"/>
            <a:ext cx="1456566" cy="1416105"/>
          </a:xfrm>
          <a:prstGeom prst="flowChartMagneticDisk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/>
              <a:t>Data</a:t>
            </a:r>
          </a:p>
        </p:txBody>
      </p:sp>
      <p:sp>
        <p:nvSpPr>
          <p:cNvPr id="21" name="Pijl: omlaag 20">
            <a:extLst>
              <a:ext uri="{FF2B5EF4-FFF2-40B4-BE49-F238E27FC236}">
                <a16:creationId xmlns:a16="http://schemas.microsoft.com/office/drawing/2014/main" id="{D034C21E-1089-ACF2-B420-24123F28E26E}"/>
              </a:ext>
            </a:extLst>
          </p:cNvPr>
          <p:cNvSpPr/>
          <p:nvPr/>
        </p:nvSpPr>
        <p:spPr>
          <a:xfrm>
            <a:off x="1436338" y="851665"/>
            <a:ext cx="356049" cy="540000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2" name="Pijl: omlaag 21">
            <a:extLst>
              <a:ext uri="{FF2B5EF4-FFF2-40B4-BE49-F238E27FC236}">
                <a16:creationId xmlns:a16="http://schemas.microsoft.com/office/drawing/2014/main" id="{64ACA1EC-F6DC-5DC0-1C45-2BB5813F5F0A}"/>
              </a:ext>
            </a:extLst>
          </p:cNvPr>
          <p:cNvSpPr/>
          <p:nvPr/>
        </p:nvSpPr>
        <p:spPr>
          <a:xfrm>
            <a:off x="2782988" y="1772527"/>
            <a:ext cx="356049" cy="720000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3" name="Pijl: gekromd rechts 22">
            <a:extLst>
              <a:ext uri="{FF2B5EF4-FFF2-40B4-BE49-F238E27FC236}">
                <a16:creationId xmlns:a16="http://schemas.microsoft.com/office/drawing/2014/main" id="{A0C6DF03-1D34-A52E-85EB-A2E577E305DA}"/>
              </a:ext>
            </a:extLst>
          </p:cNvPr>
          <p:cNvSpPr/>
          <p:nvPr/>
        </p:nvSpPr>
        <p:spPr>
          <a:xfrm>
            <a:off x="1484891" y="2831368"/>
            <a:ext cx="457198" cy="1190373"/>
          </a:xfrm>
          <a:prstGeom prst="curvedRightArrow">
            <a:avLst>
              <a:gd name="adj1" fmla="val 25000"/>
              <a:gd name="adj2" fmla="val 50000"/>
              <a:gd name="adj3" fmla="val 462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4" name="Pijl: omlaag 23">
            <a:extLst>
              <a:ext uri="{FF2B5EF4-FFF2-40B4-BE49-F238E27FC236}">
                <a16:creationId xmlns:a16="http://schemas.microsoft.com/office/drawing/2014/main" id="{ED394E8E-191D-7B34-7ACC-136A50E1CF9B}"/>
              </a:ext>
            </a:extLst>
          </p:cNvPr>
          <p:cNvSpPr/>
          <p:nvPr/>
        </p:nvSpPr>
        <p:spPr>
          <a:xfrm>
            <a:off x="2782988" y="4539405"/>
            <a:ext cx="356049" cy="720000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9FF8ACB1-E550-69B2-3516-5025FCD89BDB}"/>
              </a:ext>
            </a:extLst>
          </p:cNvPr>
          <p:cNvSpPr/>
          <p:nvPr/>
        </p:nvSpPr>
        <p:spPr>
          <a:xfrm>
            <a:off x="4930987" y="3687157"/>
            <a:ext cx="1662481" cy="41842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9" name="Pijl: rechts 28">
            <a:extLst>
              <a:ext uri="{FF2B5EF4-FFF2-40B4-BE49-F238E27FC236}">
                <a16:creationId xmlns:a16="http://schemas.microsoft.com/office/drawing/2014/main" id="{07945532-8FFA-0171-D9A7-6FD3CDF82B64}"/>
              </a:ext>
            </a:extLst>
          </p:cNvPr>
          <p:cNvSpPr/>
          <p:nvPr/>
        </p:nvSpPr>
        <p:spPr>
          <a:xfrm>
            <a:off x="8170844" y="3544669"/>
            <a:ext cx="1034325" cy="307992"/>
          </a:xfrm>
          <a:prstGeom prst="rightArrow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31" name="Pijl: rechts 30">
            <a:extLst>
              <a:ext uri="{FF2B5EF4-FFF2-40B4-BE49-F238E27FC236}">
                <a16:creationId xmlns:a16="http://schemas.microsoft.com/office/drawing/2014/main" id="{CB75E3CA-B410-F6C2-03D3-434A11E688F8}"/>
              </a:ext>
            </a:extLst>
          </p:cNvPr>
          <p:cNvSpPr/>
          <p:nvPr/>
        </p:nvSpPr>
        <p:spPr>
          <a:xfrm flipH="1">
            <a:off x="8170843" y="3958707"/>
            <a:ext cx="1034325" cy="307992"/>
          </a:xfrm>
          <a:prstGeom prst="rightArrow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4096" name="Pijl: gebogen 4095">
            <a:extLst>
              <a:ext uri="{FF2B5EF4-FFF2-40B4-BE49-F238E27FC236}">
                <a16:creationId xmlns:a16="http://schemas.microsoft.com/office/drawing/2014/main" id="{88690554-FF85-6E94-3172-573AC3A2AD90}"/>
              </a:ext>
            </a:extLst>
          </p:cNvPr>
          <p:cNvSpPr/>
          <p:nvPr/>
        </p:nvSpPr>
        <p:spPr>
          <a:xfrm flipH="1">
            <a:off x="5525222" y="431801"/>
            <a:ext cx="1910621" cy="3361266"/>
          </a:xfrm>
          <a:prstGeom prst="bentArrow">
            <a:avLst>
              <a:gd name="adj1" fmla="val 9894"/>
              <a:gd name="adj2" fmla="val 11273"/>
              <a:gd name="adj3" fmla="val 15577"/>
              <a:gd name="adj4" fmla="val 4375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8" name="Gelijkbenige driehoek 17">
            <a:extLst>
              <a:ext uri="{FF2B5EF4-FFF2-40B4-BE49-F238E27FC236}">
                <a16:creationId xmlns:a16="http://schemas.microsoft.com/office/drawing/2014/main" id="{866C1939-01AF-79AE-028C-9E626240C98D}"/>
              </a:ext>
            </a:extLst>
          </p:cNvPr>
          <p:cNvSpPr/>
          <p:nvPr/>
        </p:nvSpPr>
        <p:spPr>
          <a:xfrm rot="5400000">
            <a:off x="6783053" y="3266370"/>
            <a:ext cx="1260000" cy="1260000"/>
          </a:xfrm>
          <a:prstGeom prst="triangle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36000" tIns="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Effect</a:t>
            </a:r>
          </a:p>
        </p:txBody>
      </p:sp>
      <p:sp>
        <p:nvSpPr>
          <p:cNvPr id="4097" name="Pijl: omlaag 4096">
            <a:extLst>
              <a:ext uri="{FF2B5EF4-FFF2-40B4-BE49-F238E27FC236}">
                <a16:creationId xmlns:a16="http://schemas.microsoft.com/office/drawing/2014/main" id="{81E06BC4-6ADF-20AC-B6F0-92F8F27546A6}"/>
              </a:ext>
            </a:extLst>
          </p:cNvPr>
          <p:cNvSpPr/>
          <p:nvPr/>
        </p:nvSpPr>
        <p:spPr>
          <a:xfrm>
            <a:off x="4139996" y="851665"/>
            <a:ext cx="356049" cy="540000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4" name="Pijl: omlaag 3">
            <a:extLst>
              <a:ext uri="{FF2B5EF4-FFF2-40B4-BE49-F238E27FC236}">
                <a16:creationId xmlns:a16="http://schemas.microsoft.com/office/drawing/2014/main" id="{D46DBA19-5339-4DEB-2DC7-8B6FE276A2ED}"/>
              </a:ext>
            </a:extLst>
          </p:cNvPr>
          <p:cNvSpPr/>
          <p:nvPr/>
        </p:nvSpPr>
        <p:spPr>
          <a:xfrm>
            <a:off x="3264616" y="1772527"/>
            <a:ext cx="356049" cy="720000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5" name="Pijl: gekromd rechts 4">
            <a:extLst>
              <a:ext uri="{FF2B5EF4-FFF2-40B4-BE49-F238E27FC236}">
                <a16:creationId xmlns:a16="http://schemas.microsoft.com/office/drawing/2014/main" id="{136AF7A3-0779-C1CF-9D47-0A54CDEB30D8}"/>
              </a:ext>
            </a:extLst>
          </p:cNvPr>
          <p:cNvSpPr/>
          <p:nvPr/>
        </p:nvSpPr>
        <p:spPr>
          <a:xfrm flipH="1">
            <a:off x="4035715" y="2833813"/>
            <a:ext cx="457198" cy="1190373"/>
          </a:xfrm>
          <a:prstGeom prst="curvedRightArrow">
            <a:avLst>
              <a:gd name="adj1" fmla="val 25000"/>
              <a:gd name="adj2" fmla="val 50000"/>
              <a:gd name="adj3" fmla="val 462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6" name="Pijl: omlaag 5">
            <a:extLst>
              <a:ext uri="{FF2B5EF4-FFF2-40B4-BE49-F238E27FC236}">
                <a16:creationId xmlns:a16="http://schemas.microsoft.com/office/drawing/2014/main" id="{BA731443-FC0A-4753-E9D1-4B585A66EA3C}"/>
              </a:ext>
            </a:extLst>
          </p:cNvPr>
          <p:cNvSpPr/>
          <p:nvPr/>
        </p:nvSpPr>
        <p:spPr>
          <a:xfrm>
            <a:off x="3230201" y="4539405"/>
            <a:ext cx="356049" cy="720000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5CF0E68B-8FC9-2F32-B301-5AE0E1B8B75B}"/>
              </a:ext>
            </a:extLst>
          </p:cNvPr>
          <p:cNvSpPr txBox="1"/>
          <p:nvPr/>
        </p:nvSpPr>
        <p:spPr>
          <a:xfrm>
            <a:off x="1204969" y="5293642"/>
            <a:ext cx="2323158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dirty="0" err="1"/>
              <a:t>isLoading</a:t>
            </a:r>
            <a:r>
              <a:rPr lang="nl-NL" dirty="0"/>
              <a:t> = </a:t>
            </a:r>
            <a:r>
              <a:rPr lang="nl-NL" dirty="0" err="1"/>
              <a:t>false</a:t>
            </a:r>
            <a:endParaRPr lang="nl-NL" dirty="0"/>
          </a:p>
          <a:p>
            <a:r>
              <a:rPr lang="nl-NL" dirty="0"/>
              <a:t>data: [</a:t>
            </a:r>
            <a:r>
              <a:rPr lang="nl-NL" dirty="0" err="1"/>
              <a:t>objects</a:t>
            </a:r>
            <a:r>
              <a:rPr lang="nl-NL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8443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"/>
                            </p:stCondLst>
                            <p:childTnLst>
                              <p:par>
                                <p:cTn id="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7" grpId="1" animBg="1"/>
      <p:bldP spid="20" grpId="0" animBg="1"/>
      <p:bldP spid="24" grpId="0" animBg="1"/>
      <p:bldP spid="25" grpId="0" animBg="1"/>
      <p:bldP spid="29" grpId="0" animBg="1"/>
      <p:bldP spid="31" grpId="0" animBg="1"/>
      <p:bldP spid="4096" grpId="0" animBg="1"/>
      <p:bldP spid="18" grpId="0" animBg="1"/>
      <p:bldP spid="4097" grpId="0" animBg="1"/>
      <p:bldP spid="4" grpId="0" animBg="1"/>
      <p:bldP spid="5" grpId="0" animBg="1"/>
      <p:bldP spid="6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0E5AA606-42AA-49C7-A069-799FBC383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11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B81731E-0195-4B6F-B620-0D0C7D4D35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NL" dirty="0"/>
              <a:t>State Management </a:t>
            </a:r>
            <a:r>
              <a:rPr lang="nl-NL" dirty="0" err="1"/>
              <a:t>with</a:t>
            </a:r>
            <a:r>
              <a:rPr lang="nl-NL" dirty="0"/>
              <a:t> Flux</a:t>
            </a:r>
          </a:p>
        </p:txBody>
      </p:sp>
      <p:sp>
        <p:nvSpPr>
          <p:cNvPr id="5" name="!!Content">
            <a:extLst>
              <a:ext uri="{FF2B5EF4-FFF2-40B4-BE49-F238E27FC236}">
                <a16:creationId xmlns:a16="http://schemas.microsoft.com/office/drawing/2014/main" id="{02970A46-1C2F-40FC-90CA-E54273DF4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nl-NL" sz="3200" dirty="0" err="1"/>
              <a:t>Fluxor</a:t>
            </a:r>
            <a:br>
              <a:rPr lang="nl-NL" sz="3200" dirty="0"/>
            </a:br>
            <a:endParaRPr lang="nl-NL" sz="3200" dirty="0"/>
          </a:p>
          <a:p>
            <a:r>
              <a:rPr lang="nl-NL" sz="3200" dirty="0"/>
              <a:t>Multiple </a:t>
            </a:r>
            <a:r>
              <a:rPr lang="nl-NL" sz="3200" dirty="0" err="1"/>
              <a:t>Components</a:t>
            </a:r>
            <a:endParaRPr lang="nl-NL" sz="3200" dirty="0"/>
          </a:p>
          <a:p>
            <a:br>
              <a:rPr lang="nl-NL" sz="3200" dirty="0"/>
            </a:br>
            <a:r>
              <a:rPr lang="nl-NL" sz="3200" dirty="0" err="1"/>
              <a:t>Redux</a:t>
            </a:r>
            <a:r>
              <a:rPr lang="nl-NL" sz="3200" dirty="0"/>
              <a:t> </a:t>
            </a:r>
            <a:r>
              <a:rPr lang="nl-NL" sz="3200" dirty="0" err="1"/>
              <a:t>DevTools</a:t>
            </a:r>
            <a:endParaRPr lang="nl-NL" sz="3200" dirty="0"/>
          </a:p>
          <a:p>
            <a:br>
              <a:rPr lang="nl-NL" sz="3200" dirty="0"/>
            </a:br>
            <a:r>
              <a:rPr lang="nl-NL" sz="3200" dirty="0" err="1"/>
              <a:t>localStorage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</a:t>
            </a:r>
            <a:r>
              <a:rPr lang="nl-NL" sz="3200" dirty="0" err="1"/>
              <a:t>Blazorized</a:t>
            </a:r>
            <a:endParaRPr lang="nl-NL" sz="3200" dirty="0"/>
          </a:p>
          <a:p>
            <a:endParaRPr lang="nl-NL" sz="3200" dirty="0"/>
          </a:p>
        </p:txBody>
      </p:sp>
      <p:sp>
        <p:nvSpPr>
          <p:cNvPr id="6" name="!!Titel">
            <a:extLst>
              <a:ext uri="{FF2B5EF4-FFF2-40B4-BE49-F238E27FC236}">
                <a16:creationId xmlns:a16="http://schemas.microsoft.com/office/drawing/2014/main" id="{C67887DC-DD08-4E79-93A2-200DFBFAE2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nl-NL" sz="3600" dirty="0"/>
              <a:t>Demo</a:t>
            </a:r>
          </a:p>
        </p:txBody>
      </p:sp>
      <p:pic>
        <p:nvPicPr>
          <p:cNvPr id="9" name="Tijdelijke aanduiding voor afbeelding 8" descr="Afbeelding met tekst, persoon, person, buiten&#10;&#10;Automatisch gegenereerde beschrijving">
            <a:extLst>
              <a:ext uri="{FF2B5EF4-FFF2-40B4-BE49-F238E27FC236}">
                <a16:creationId xmlns:a16="http://schemas.microsoft.com/office/drawing/2014/main" id="{C97BD7C5-BF9F-48E2-B5AC-D6CFDAF6199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7914" r="79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9228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0E5AA606-42AA-49C7-A069-799FBC383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12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B81731E-0195-4B6F-B620-0D0C7D4D35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NL" dirty="0"/>
              <a:t>State Management </a:t>
            </a:r>
            <a:r>
              <a:rPr lang="nl-NL" dirty="0" err="1"/>
              <a:t>with</a:t>
            </a:r>
            <a:r>
              <a:rPr lang="nl-NL" dirty="0"/>
              <a:t> Flux</a:t>
            </a:r>
          </a:p>
        </p:txBody>
      </p:sp>
      <p:sp>
        <p:nvSpPr>
          <p:cNvPr id="5" name="!!Content">
            <a:extLst>
              <a:ext uri="{FF2B5EF4-FFF2-40B4-BE49-F238E27FC236}">
                <a16:creationId xmlns:a16="http://schemas.microsoft.com/office/drawing/2014/main" id="{02970A46-1C2F-40FC-90CA-E54273DF4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nl-NL" sz="4800" dirty="0"/>
              <a:t>github.com/</a:t>
            </a:r>
            <a:r>
              <a:rPr lang="nl-NL" sz="4800" dirty="0" err="1"/>
              <a:t>ShareValueNL</a:t>
            </a:r>
            <a:endParaRPr lang="nl-NL" sz="5400" dirty="0"/>
          </a:p>
          <a:p>
            <a:r>
              <a:rPr lang="nl-NL" sz="3200" dirty="0"/>
              <a:t>Techorama-2022-Demo</a:t>
            </a:r>
          </a:p>
        </p:txBody>
      </p:sp>
      <p:sp>
        <p:nvSpPr>
          <p:cNvPr id="6" name="!!Titel">
            <a:extLst>
              <a:ext uri="{FF2B5EF4-FFF2-40B4-BE49-F238E27FC236}">
                <a16:creationId xmlns:a16="http://schemas.microsoft.com/office/drawing/2014/main" id="{C67887DC-DD08-4E79-93A2-200DFBFAE2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40188" y="659535"/>
            <a:ext cx="7312024" cy="951058"/>
          </a:xfrm>
        </p:spPr>
        <p:txBody>
          <a:bodyPr>
            <a:normAutofit/>
          </a:bodyPr>
          <a:lstStyle/>
          <a:p>
            <a:r>
              <a:rPr lang="nl-NL" sz="3600" dirty="0"/>
              <a:t>Demo</a:t>
            </a:r>
          </a:p>
        </p:txBody>
      </p:sp>
      <p:pic>
        <p:nvPicPr>
          <p:cNvPr id="9" name="!!Image" descr="Afbeelding met tekst&#10;&#10;Automatisch gegenereerde beschrijving">
            <a:extLst>
              <a:ext uri="{FF2B5EF4-FFF2-40B4-BE49-F238E27FC236}">
                <a16:creationId xmlns:a16="http://schemas.microsoft.com/office/drawing/2014/main" id="{4CD66234-F9BF-4F18-9BA9-7CF9C5ECCBF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9085" r="29085"/>
          <a:stretch>
            <a:fillRect/>
          </a:stretch>
        </p:blipFill>
        <p:spPr/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D02F94EB-5EB4-49F6-AE32-399DF5FFB9AB}"/>
              </a:ext>
            </a:extLst>
          </p:cNvPr>
          <p:cNvSpPr txBox="1"/>
          <p:nvPr/>
        </p:nvSpPr>
        <p:spPr>
          <a:xfrm>
            <a:off x="0" y="6045339"/>
            <a:ext cx="1683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solidFill>
                  <a:schemeClr val="bg1"/>
                </a:solidFill>
              </a:rPr>
              <a:t>© </a:t>
            </a:r>
            <a:r>
              <a:rPr lang="nl-NL" sz="1200" dirty="0" err="1">
                <a:solidFill>
                  <a:schemeClr val="bg1"/>
                </a:solidFill>
              </a:rPr>
              <a:t>Yancy</a:t>
            </a:r>
            <a:r>
              <a:rPr lang="nl-NL" sz="1200" dirty="0">
                <a:solidFill>
                  <a:schemeClr val="bg1"/>
                </a:solidFill>
              </a:rPr>
              <a:t> Min (</a:t>
            </a:r>
            <a:r>
              <a:rPr lang="nl-NL" sz="1200" dirty="0" err="1">
                <a:solidFill>
                  <a:schemeClr val="bg1"/>
                </a:solidFill>
              </a:rPr>
              <a:t>Unsplash</a:t>
            </a:r>
            <a:r>
              <a:rPr lang="nl-NL" sz="12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F3725AF-4545-0958-36B0-48A22FA02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354" y="484599"/>
            <a:ext cx="5560740" cy="556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0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51501048-1118-5689-E766-332D6DFDF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0" y="-45720"/>
            <a:ext cx="12192000" cy="638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EA0213B-DF38-DA39-B8B2-913F68AD0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13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9A0D9FC-71FC-6D28-233F-453C02512D1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NL" dirty="0"/>
              <a:t>State Management </a:t>
            </a:r>
            <a:r>
              <a:rPr lang="nl-NL" dirty="0" err="1"/>
              <a:t>with</a:t>
            </a:r>
            <a:r>
              <a:rPr lang="nl-NL" dirty="0"/>
              <a:t> Flux</a:t>
            </a:r>
          </a:p>
        </p:txBody>
      </p:sp>
    </p:spTree>
    <p:extLst>
      <p:ext uri="{BB962C8B-B14F-4D97-AF65-F5344CB8AC3E}">
        <p14:creationId xmlns:p14="http://schemas.microsoft.com/office/powerpoint/2010/main" val="209263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29140019-4A16-4387-A582-1235261423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25000" lnSpcReduction="20000"/>
          </a:bodyPr>
          <a:lstStyle/>
          <a:p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BB49522-AC11-4738-9749-1B12CFFCC6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25000" lnSpcReduction="20000"/>
          </a:bodyPr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A26145-6DCC-496A-ABDA-CBF6416192B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nl-NL" dirty="0"/>
              <a:t>State Management </a:t>
            </a:r>
            <a:r>
              <a:rPr lang="nl-NL" dirty="0" err="1"/>
              <a:t>with</a:t>
            </a:r>
            <a:r>
              <a:rPr lang="nl-NL" dirty="0"/>
              <a:t> Flux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EF1C9E0-E5A1-45F1-9D42-5519D7B4EC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102A1C-D696-D54E-9804-128259EE7B16}" type="slidenum">
              <a:rPr lang="nl-NL" smtClean="0"/>
              <a:pPr/>
              <a:t>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88952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663ED28C-D43B-4066-859F-4256AFF1EA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25000" lnSpcReduction="20000"/>
          </a:bodyPr>
          <a:lstStyle/>
          <a:p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3295E73-830A-4D89-AAFB-A128AF4CB9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25000" lnSpcReduction="20000"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908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6242F34-304C-1A2B-0896-F5DF4C847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B18CD11-B91A-8679-5AA4-096B4DA769B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NL" dirty="0"/>
              <a:t>State Management </a:t>
            </a:r>
            <a:r>
              <a:rPr lang="nl-NL" dirty="0" err="1"/>
              <a:t>with</a:t>
            </a:r>
            <a:r>
              <a:rPr lang="nl-NL" dirty="0"/>
              <a:t> Flux</a:t>
            </a:r>
          </a:p>
        </p:txBody>
      </p:sp>
      <p:pic>
        <p:nvPicPr>
          <p:cNvPr id="11" name="Afbeelding 10" descr="Afbeelding met buiten, lucht, grond, gebouw&#10;&#10;Automatisch gegenereerde beschrijving">
            <a:extLst>
              <a:ext uri="{FF2B5EF4-FFF2-40B4-BE49-F238E27FC236}">
                <a16:creationId xmlns:a16="http://schemas.microsoft.com/office/drawing/2014/main" id="{DB07B90C-60DF-29D5-18CA-7222F0975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30155"/>
            <a:ext cx="12192000" cy="685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">
        <p:fade/>
      </p:transition>
    </mc:Choice>
    <mc:Fallback xmlns="">
      <p:transition spd="med" advTm="15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6242F34-304C-1A2B-0896-F5DF4C847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3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B18CD11-B91A-8679-5AA4-096B4DA769B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NL" dirty="0"/>
              <a:t>State Management </a:t>
            </a:r>
            <a:r>
              <a:rPr lang="nl-NL" dirty="0" err="1"/>
              <a:t>with</a:t>
            </a:r>
            <a:r>
              <a:rPr lang="nl-NL" dirty="0"/>
              <a:t> Flux</a:t>
            </a:r>
          </a:p>
        </p:txBody>
      </p:sp>
      <p:pic>
        <p:nvPicPr>
          <p:cNvPr id="7" name="Afbeelding 6" descr="Afbeelding met lucht, buiten, grond, mensen&#10;&#10;Automatisch gegenereerde beschrijving">
            <a:extLst>
              <a:ext uri="{FF2B5EF4-FFF2-40B4-BE49-F238E27FC236}">
                <a16:creationId xmlns:a16="http://schemas.microsoft.com/office/drawing/2014/main" id="{FB38334A-8983-8441-5017-B659B1129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16925"/>
            <a:ext cx="12192000" cy="685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07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6242F34-304C-1A2B-0896-F5DF4C847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B18CD11-B91A-8679-5AA4-096B4DA769B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NL" dirty="0"/>
              <a:t>State Management </a:t>
            </a:r>
            <a:r>
              <a:rPr lang="nl-NL" dirty="0" err="1"/>
              <a:t>with</a:t>
            </a:r>
            <a:r>
              <a:rPr lang="nl-NL" dirty="0"/>
              <a:t> Flux</a:t>
            </a:r>
          </a:p>
        </p:txBody>
      </p:sp>
      <p:pic>
        <p:nvPicPr>
          <p:cNvPr id="5" name="Afbeelding 4" descr="Afbeelding met lucht, buiten, boot, vaartuig&#10;&#10;Automatisch gegenereerde beschrijving">
            <a:extLst>
              <a:ext uri="{FF2B5EF4-FFF2-40B4-BE49-F238E27FC236}">
                <a16:creationId xmlns:a16="http://schemas.microsoft.com/office/drawing/2014/main" id="{29B13825-48EF-33AB-57AD-F8FEE7E30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9876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9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jdelijke aanduiding voor afbeelding 9">
            <a:extLst>
              <a:ext uri="{FF2B5EF4-FFF2-40B4-BE49-F238E27FC236}">
                <a16:creationId xmlns:a16="http://schemas.microsoft.com/office/drawing/2014/main" id="{91C7EB2D-23D0-47A4-9623-4A8FF8AF445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7914" r="7914"/>
          <a:stretch>
            <a:fillRect/>
          </a:stretch>
        </p:blipFill>
        <p:spPr/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AB5B1D7-E859-424E-A5CD-667A944EFD8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l-NL" dirty="0"/>
              <a:t>State Management </a:t>
            </a:r>
            <a:r>
              <a:rPr lang="nl-NL" dirty="0" err="1"/>
              <a:t>with</a:t>
            </a:r>
            <a:r>
              <a:rPr lang="nl-NL" dirty="0"/>
              <a:t> Flux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F08121A-7338-4821-8AF9-20BA2CC819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25000" lnSpcReduction="20000"/>
          </a:bodyPr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213A07D-3527-4254-AAA1-2D502C65C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102A1C-D696-D54E-9804-128259EE7B16}" type="slidenum">
              <a:rPr lang="nl-NL" smtClean="0"/>
              <a:pPr/>
              <a:t>5</a:t>
            </a:fld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EDBA8C8-EEE5-4694-B430-F63A732A22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2800" dirty="0"/>
              <a:t>Terminology</a:t>
            </a:r>
          </a:p>
          <a:p>
            <a:endParaRPr lang="en-GB" sz="2800" dirty="0"/>
          </a:p>
          <a:p>
            <a:r>
              <a:rPr lang="en-GB" sz="2800" dirty="0"/>
              <a:t>Flux pattern</a:t>
            </a:r>
          </a:p>
          <a:p>
            <a:endParaRPr lang="en-GB" sz="2800" dirty="0"/>
          </a:p>
          <a:p>
            <a:r>
              <a:rPr lang="en-GB" sz="2800" dirty="0" err="1"/>
              <a:t>Fluxor</a:t>
            </a:r>
            <a:endParaRPr lang="en-GB" sz="2800" dirty="0"/>
          </a:p>
          <a:p>
            <a:endParaRPr lang="en-GB" sz="2800" dirty="0"/>
          </a:p>
          <a:p>
            <a:r>
              <a:rPr lang="en-GB" sz="2800" dirty="0"/>
              <a:t>Demo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FC4CE174-AE5A-43E3-80DE-3988A59CAB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nl-NL" sz="36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0864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0E5AA606-42AA-49C7-A069-799FBC383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pPr/>
              <a:t>6</a:t>
            </a:fld>
            <a:endParaRPr lang="nl-NL"/>
          </a:p>
        </p:txBody>
      </p:sp>
      <p:pic>
        <p:nvPicPr>
          <p:cNvPr id="10" name="!!Image">
            <a:extLst>
              <a:ext uri="{FF2B5EF4-FFF2-40B4-BE49-F238E27FC236}">
                <a16:creationId xmlns:a16="http://schemas.microsoft.com/office/drawing/2014/main" id="{1650E895-E224-47C5-A483-3BC17D4ABC3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7914" r="7914"/>
          <a:stretch/>
        </p:blipFill>
        <p:spPr/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B81731E-0195-4B6F-B620-0D0C7D4D35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NL" dirty="0"/>
              <a:t>State Management </a:t>
            </a:r>
            <a:r>
              <a:rPr lang="nl-NL" dirty="0" err="1"/>
              <a:t>with</a:t>
            </a:r>
            <a:r>
              <a:rPr lang="nl-NL" dirty="0"/>
              <a:t> Flux</a:t>
            </a:r>
          </a:p>
        </p:txBody>
      </p:sp>
      <p:sp>
        <p:nvSpPr>
          <p:cNvPr id="6" name="!!Titel">
            <a:extLst>
              <a:ext uri="{FF2B5EF4-FFF2-40B4-BE49-F238E27FC236}">
                <a16:creationId xmlns:a16="http://schemas.microsoft.com/office/drawing/2014/main" id="{C67887DC-DD08-4E79-93A2-200DFBFAE2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3600" dirty="0"/>
              <a:t>Terminology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159EB0-4E93-F3D4-1743-F6C4432DF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949" y="3360551"/>
            <a:ext cx="4222531" cy="112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19C61420-1940-1AA1-49B7-8784B4257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3061" y="1680467"/>
            <a:ext cx="4445877" cy="151159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0D6FE26-FD87-FFCB-A166-4C4A2B220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6025" y="1680467"/>
            <a:ext cx="1856188" cy="191551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450AA052-9DA2-D2B7-A134-58DFB888937E}"/>
              </a:ext>
            </a:extLst>
          </p:cNvPr>
          <p:cNvSpPr txBox="1"/>
          <p:nvPr/>
        </p:nvSpPr>
        <p:spPr>
          <a:xfrm>
            <a:off x="9084050" y="3655724"/>
            <a:ext cx="2680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2800" b="0" i="0" cap="all" dirty="0">
                <a:solidFill>
                  <a:srgbClr val="4B334D"/>
                </a:solidFill>
                <a:effectLst/>
                <a:latin typeface="Roboto" panose="02000000000000000000" pitchFamily="2" charset="0"/>
              </a:rPr>
              <a:t>NGRX</a:t>
            </a:r>
            <a:endParaRPr lang="nl-NL" sz="28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2521E63-7010-0556-4D7B-B4C9F6C70DEF}"/>
              </a:ext>
            </a:extLst>
          </p:cNvPr>
          <p:cNvSpPr txBox="1"/>
          <p:nvPr/>
        </p:nvSpPr>
        <p:spPr>
          <a:xfrm>
            <a:off x="9396975" y="4206270"/>
            <a:ext cx="20542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2800" b="0" i="0" dirty="0" err="1">
                <a:solidFill>
                  <a:srgbClr val="D81B60"/>
                </a:solidFill>
                <a:effectLst/>
                <a:latin typeface="Roboto" panose="02000000000000000000" pitchFamily="2" charset="0"/>
              </a:rPr>
              <a:t>RxJS</a:t>
            </a:r>
            <a:endParaRPr lang="nl-NL" sz="2800" b="0" i="0" dirty="0">
              <a:solidFill>
                <a:srgbClr val="D81B60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618D82-B9E3-405B-A617-863565D0A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205" y="4729490"/>
            <a:ext cx="1987317" cy="121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69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hoek: afgeronde hoeken 19">
            <a:extLst>
              <a:ext uri="{FF2B5EF4-FFF2-40B4-BE49-F238E27FC236}">
                <a16:creationId xmlns:a16="http://schemas.microsoft.com/office/drawing/2014/main" id="{99CF136E-D3CA-3273-A634-E8D35C76E7BE}"/>
              </a:ext>
            </a:extLst>
          </p:cNvPr>
          <p:cNvSpPr/>
          <p:nvPr/>
        </p:nvSpPr>
        <p:spPr>
          <a:xfrm>
            <a:off x="8372144" y="3269182"/>
            <a:ext cx="3463391" cy="27441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C4195E87-853C-20B3-D23A-8B4A45366E0C}"/>
              </a:ext>
            </a:extLst>
          </p:cNvPr>
          <p:cNvSpPr/>
          <p:nvPr/>
        </p:nvSpPr>
        <p:spPr>
          <a:xfrm>
            <a:off x="4364304" y="3269182"/>
            <a:ext cx="3463391" cy="27441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44F35259-37BD-08A6-A476-8C1FFA035067}"/>
              </a:ext>
            </a:extLst>
          </p:cNvPr>
          <p:cNvSpPr/>
          <p:nvPr/>
        </p:nvSpPr>
        <p:spPr>
          <a:xfrm>
            <a:off x="393211" y="421690"/>
            <a:ext cx="3463391" cy="559159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EA0213B-DF38-DA39-B8B2-913F68AD0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7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9A0D9FC-71FC-6D28-233F-453C02512D1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NL" dirty="0"/>
              <a:t>State Management </a:t>
            </a:r>
            <a:r>
              <a:rPr lang="nl-NL" dirty="0" err="1"/>
              <a:t>with</a:t>
            </a:r>
            <a:r>
              <a:rPr lang="nl-NL" dirty="0"/>
              <a:t> Flux</a:t>
            </a:r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287A03E9-94F9-EAB7-DDB1-27AEB3045C97}"/>
              </a:ext>
            </a:extLst>
          </p:cNvPr>
          <p:cNvSpPr/>
          <p:nvPr/>
        </p:nvSpPr>
        <p:spPr>
          <a:xfrm>
            <a:off x="8839792" y="4402249"/>
            <a:ext cx="2528093" cy="1264046"/>
          </a:xfrm>
          <a:custGeom>
            <a:avLst/>
            <a:gdLst>
              <a:gd name="connsiteX0" fmla="*/ 0 w 2528093"/>
              <a:gd name="connsiteY0" fmla="*/ 210679 h 1264046"/>
              <a:gd name="connsiteX1" fmla="*/ 210679 w 2528093"/>
              <a:gd name="connsiteY1" fmla="*/ 0 h 1264046"/>
              <a:gd name="connsiteX2" fmla="*/ 2317414 w 2528093"/>
              <a:gd name="connsiteY2" fmla="*/ 0 h 1264046"/>
              <a:gd name="connsiteX3" fmla="*/ 2528093 w 2528093"/>
              <a:gd name="connsiteY3" fmla="*/ 210679 h 1264046"/>
              <a:gd name="connsiteX4" fmla="*/ 2528093 w 2528093"/>
              <a:gd name="connsiteY4" fmla="*/ 1053367 h 1264046"/>
              <a:gd name="connsiteX5" fmla="*/ 2317414 w 2528093"/>
              <a:gd name="connsiteY5" fmla="*/ 1264046 h 1264046"/>
              <a:gd name="connsiteX6" fmla="*/ 210679 w 2528093"/>
              <a:gd name="connsiteY6" fmla="*/ 1264046 h 1264046"/>
              <a:gd name="connsiteX7" fmla="*/ 0 w 2528093"/>
              <a:gd name="connsiteY7" fmla="*/ 1053367 h 1264046"/>
              <a:gd name="connsiteX8" fmla="*/ 0 w 2528093"/>
              <a:gd name="connsiteY8" fmla="*/ 210679 h 126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8093" h="1264046">
                <a:moveTo>
                  <a:pt x="0" y="210679"/>
                </a:moveTo>
                <a:cubicBezTo>
                  <a:pt x="0" y="94324"/>
                  <a:pt x="94324" y="0"/>
                  <a:pt x="210679" y="0"/>
                </a:cubicBezTo>
                <a:lnTo>
                  <a:pt x="2317414" y="0"/>
                </a:lnTo>
                <a:cubicBezTo>
                  <a:pt x="2433769" y="0"/>
                  <a:pt x="2528093" y="94324"/>
                  <a:pt x="2528093" y="210679"/>
                </a:cubicBezTo>
                <a:lnTo>
                  <a:pt x="2528093" y="1053367"/>
                </a:lnTo>
                <a:cubicBezTo>
                  <a:pt x="2528093" y="1169722"/>
                  <a:pt x="2433769" y="1264046"/>
                  <a:pt x="2317414" y="1264046"/>
                </a:cubicBezTo>
                <a:lnTo>
                  <a:pt x="210679" y="1264046"/>
                </a:lnTo>
                <a:cubicBezTo>
                  <a:pt x="94324" y="1264046"/>
                  <a:pt x="0" y="1169722"/>
                  <a:pt x="0" y="1053367"/>
                </a:cubicBezTo>
                <a:lnTo>
                  <a:pt x="0" y="210679"/>
                </a:ln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9826" tIns="259826" rIns="259826" bIns="259826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4400" kern="1200" dirty="0"/>
              <a:t>View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71EBA66A-31C8-A461-E79A-501CD9C12BCD}"/>
              </a:ext>
            </a:extLst>
          </p:cNvPr>
          <p:cNvSpPr txBox="1"/>
          <p:nvPr/>
        </p:nvSpPr>
        <p:spPr>
          <a:xfrm>
            <a:off x="655455" y="554550"/>
            <a:ext cx="2928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Subject</a:t>
            </a:r>
            <a:r>
              <a:rPr lang="en-GB" dirty="0"/>
              <a:t> maintains list of </a:t>
            </a:r>
            <a:r>
              <a:rPr lang="en-GB" b="1" dirty="0"/>
              <a:t>Observer</a:t>
            </a:r>
            <a:r>
              <a:rPr lang="en-GB" dirty="0"/>
              <a:t> and notifies when subject changes.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9EA08BB9-82B8-4E34-9511-9BE52C29BC2B}"/>
              </a:ext>
            </a:extLst>
          </p:cNvPr>
          <p:cNvSpPr txBox="1"/>
          <p:nvPr/>
        </p:nvSpPr>
        <p:spPr>
          <a:xfrm>
            <a:off x="4671597" y="3385834"/>
            <a:ext cx="2885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Observer</a:t>
            </a:r>
            <a:r>
              <a:rPr lang="en-GB" dirty="0"/>
              <a:t> can register/unregister on </a:t>
            </a:r>
            <a:r>
              <a:rPr lang="en-GB" b="1" dirty="0"/>
              <a:t>Subject.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44D7E07B-3E2B-6532-589C-C10B845C60BA}"/>
              </a:ext>
            </a:extLst>
          </p:cNvPr>
          <p:cNvSpPr txBox="1"/>
          <p:nvPr/>
        </p:nvSpPr>
        <p:spPr>
          <a:xfrm>
            <a:off x="8335397" y="3612920"/>
            <a:ext cx="3500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View</a:t>
            </a:r>
            <a:r>
              <a:rPr lang="en-GB" dirty="0"/>
              <a:t> is updated based on notifications received by </a:t>
            </a:r>
            <a:r>
              <a:rPr lang="en-GB" b="1" dirty="0"/>
              <a:t>Observer</a:t>
            </a:r>
            <a:r>
              <a:rPr lang="en-GB" dirty="0"/>
              <a:t>.</a:t>
            </a:r>
          </a:p>
        </p:txBody>
      </p:sp>
      <p:sp>
        <p:nvSpPr>
          <p:cNvPr id="25" name="Pijl: omlaag 24">
            <a:extLst>
              <a:ext uri="{FF2B5EF4-FFF2-40B4-BE49-F238E27FC236}">
                <a16:creationId xmlns:a16="http://schemas.microsoft.com/office/drawing/2014/main" id="{C975EDBB-D85E-8EDE-07F3-6377C24E4CD8}"/>
              </a:ext>
            </a:extLst>
          </p:cNvPr>
          <p:cNvSpPr/>
          <p:nvPr/>
        </p:nvSpPr>
        <p:spPr>
          <a:xfrm>
            <a:off x="1879168" y="2993512"/>
            <a:ext cx="517890" cy="1155679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6" name="Pijl: omlaag 25">
            <a:extLst>
              <a:ext uri="{FF2B5EF4-FFF2-40B4-BE49-F238E27FC236}">
                <a16:creationId xmlns:a16="http://schemas.microsoft.com/office/drawing/2014/main" id="{5172E272-83DC-46CA-D86A-EBDB248E36D4}"/>
              </a:ext>
            </a:extLst>
          </p:cNvPr>
          <p:cNvSpPr/>
          <p:nvPr/>
        </p:nvSpPr>
        <p:spPr>
          <a:xfrm rot="16200000">
            <a:off x="3903058" y="4456432"/>
            <a:ext cx="517890" cy="1155679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7" name="Pijl: omlaag 26">
            <a:extLst>
              <a:ext uri="{FF2B5EF4-FFF2-40B4-BE49-F238E27FC236}">
                <a16:creationId xmlns:a16="http://schemas.microsoft.com/office/drawing/2014/main" id="{AC30CD8A-B91F-CE82-EA00-AB157D3F36A0}"/>
              </a:ext>
            </a:extLst>
          </p:cNvPr>
          <p:cNvSpPr/>
          <p:nvPr/>
        </p:nvSpPr>
        <p:spPr>
          <a:xfrm rot="16200000">
            <a:off x="7902763" y="4456432"/>
            <a:ext cx="517890" cy="1155679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8" name="Pijl: gebogen 27">
            <a:extLst>
              <a:ext uri="{FF2B5EF4-FFF2-40B4-BE49-F238E27FC236}">
                <a16:creationId xmlns:a16="http://schemas.microsoft.com/office/drawing/2014/main" id="{17498016-6CCC-EF55-73BF-DBA808ED45E1}"/>
              </a:ext>
            </a:extLst>
          </p:cNvPr>
          <p:cNvSpPr/>
          <p:nvPr/>
        </p:nvSpPr>
        <p:spPr>
          <a:xfrm flipH="1">
            <a:off x="3710430" y="1935256"/>
            <a:ext cx="6502827" cy="1486912"/>
          </a:xfrm>
          <a:prstGeom prst="bentArrow">
            <a:avLst>
              <a:gd name="adj1" fmla="val 15369"/>
              <a:gd name="adj2" fmla="val 12935"/>
              <a:gd name="adj3" fmla="val 15577"/>
              <a:gd name="adj4" fmla="val 43750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F5194D4A-5FED-FA75-0C60-CC17C5661A56}"/>
              </a:ext>
            </a:extLst>
          </p:cNvPr>
          <p:cNvSpPr/>
          <p:nvPr/>
        </p:nvSpPr>
        <p:spPr>
          <a:xfrm>
            <a:off x="874066" y="1492592"/>
            <a:ext cx="2528093" cy="1264046"/>
          </a:xfrm>
          <a:custGeom>
            <a:avLst/>
            <a:gdLst>
              <a:gd name="connsiteX0" fmla="*/ 0 w 2528093"/>
              <a:gd name="connsiteY0" fmla="*/ 210679 h 1264046"/>
              <a:gd name="connsiteX1" fmla="*/ 210679 w 2528093"/>
              <a:gd name="connsiteY1" fmla="*/ 0 h 1264046"/>
              <a:gd name="connsiteX2" fmla="*/ 2317414 w 2528093"/>
              <a:gd name="connsiteY2" fmla="*/ 0 h 1264046"/>
              <a:gd name="connsiteX3" fmla="*/ 2528093 w 2528093"/>
              <a:gd name="connsiteY3" fmla="*/ 210679 h 1264046"/>
              <a:gd name="connsiteX4" fmla="*/ 2528093 w 2528093"/>
              <a:gd name="connsiteY4" fmla="*/ 1053367 h 1264046"/>
              <a:gd name="connsiteX5" fmla="*/ 2317414 w 2528093"/>
              <a:gd name="connsiteY5" fmla="*/ 1264046 h 1264046"/>
              <a:gd name="connsiteX6" fmla="*/ 210679 w 2528093"/>
              <a:gd name="connsiteY6" fmla="*/ 1264046 h 1264046"/>
              <a:gd name="connsiteX7" fmla="*/ 0 w 2528093"/>
              <a:gd name="connsiteY7" fmla="*/ 1053367 h 1264046"/>
              <a:gd name="connsiteX8" fmla="*/ 0 w 2528093"/>
              <a:gd name="connsiteY8" fmla="*/ 210679 h 126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8093" h="1264046">
                <a:moveTo>
                  <a:pt x="0" y="210679"/>
                </a:moveTo>
                <a:cubicBezTo>
                  <a:pt x="0" y="94324"/>
                  <a:pt x="94324" y="0"/>
                  <a:pt x="210679" y="0"/>
                </a:cubicBezTo>
                <a:lnTo>
                  <a:pt x="2317414" y="0"/>
                </a:lnTo>
                <a:cubicBezTo>
                  <a:pt x="2433769" y="0"/>
                  <a:pt x="2528093" y="94324"/>
                  <a:pt x="2528093" y="210679"/>
                </a:cubicBezTo>
                <a:lnTo>
                  <a:pt x="2528093" y="1053367"/>
                </a:lnTo>
                <a:cubicBezTo>
                  <a:pt x="2528093" y="1169722"/>
                  <a:pt x="2433769" y="1264046"/>
                  <a:pt x="2317414" y="1264046"/>
                </a:cubicBezTo>
                <a:lnTo>
                  <a:pt x="210679" y="1264046"/>
                </a:lnTo>
                <a:cubicBezTo>
                  <a:pt x="94324" y="1264046"/>
                  <a:pt x="0" y="1169722"/>
                  <a:pt x="0" y="1053367"/>
                </a:cubicBezTo>
                <a:lnTo>
                  <a:pt x="0" y="21067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0" vert="horz" wrap="square" lIns="259826" tIns="259826" rIns="259826" bIns="259826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4400" kern="1200" dirty="0"/>
              <a:t>Subject</a:t>
            </a:r>
          </a:p>
        </p:txBody>
      </p:sp>
      <p:sp>
        <p:nvSpPr>
          <p:cNvPr id="30" name="Vrije vorm: vorm 29">
            <a:extLst>
              <a:ext uri="{FF2B5EF4-FFF2-40B4-BE49-F238E27FC236}">
                <a16:creationId xmlns:a16="http://schemas.microsoft.com/office/drawing/2014/main" id="{0E5E1DA1-704E-E95E-E346-23B3B47F1098}"/>
              </a:ext>
            </a:extLst>
          </p:cNvPr>
          <p:cNvSpPr/>
          <p:nvPr/>
        </p:nvSpPr>
        <p:spPr>
          <a:xfrm>
            <a:off x="4897809" y="4402249"/>
            <a:ext cx="2528093" cy="1264046"/>
          </a:xfrm>
          <a:custGeom>
            <a:avLst/>
            <a:gdLst>
              <a:gd name="connsiteX0" fmla="*/ 0 w 2528093"/>
              <a:gd name="connsiteY0" fmla="*/ 210679 h 1264046"/>
              <a:gd name="connsiteX1" fmla="*/ 210679 w 2528093"/>
              <a:gd name="connsiteY1" fmla="*/ 0 h 1264046"/>
              <a:gd name="connsiteX2" fmla="*/ 2317414 w 2528093"/>
              <a:gd name="connsiteY2" fmla="*/ 0 h 1264046"/>
              <a:gd name="connsiteX3" fmla="*/ 2528093 w 2528093"/>
              <a:gd name="connsiteY3" fmla="*/ 210679 h 1264046"/>
              <a:gd name="connsiteX4" fmla="*/ 2528093 w 2528093"/>
              <a:gd name="connsiteY4" fmla="*/ 1053367 h 1264046"/>
              <a:gd name="connsiteX5" fmla="*/ 2317414 w 2528093"/>
              <a:gd name="connsiteY5" fmla="*/ 1264046 h 1264046"/>
              <a:gd name="connsiteX6" fmla="*/ 210679 w 2528093"/>
              <a:gd name="connsiteY6" fmla="*/ 1264046 h 1264046"/>
              <a:gd name="connsiteX7" fmla="*/ 0 w 2528093"/>
              <a:gd name="connsiteY7" fmla="*/ 1053367 h 1264046"/>
              <a:gd name="connsiteX8" fmla="*/ 0 w 2528093"/>
              <a:gd name="connsiteY8" fmla="*/ 210679 h 126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8093" h="1264046">
                <a:moveTo>
                  <a:pt x="0" y="210679"/>
                </a:moveTo>
                <a:cubicBezTo>
                  <a:pt x="0" y="94324"/>
                  <a:pt x="94324" y="0"/>
                  <a:pt x="210679" y="0"/>
                </a:cubicBezTo>
                <a:lnTo>
                  <a:pt x="2317414" y="0"/>
                </a:lnTo>
                <a:cubicBezTo>
                  <a:pt x="2433769" y="0"/>
                  <a:pt x="2528093" y="94324"/>
                  <a:pt x="2528093" y="210679"/>
                </a:cubicBezTo>
                <a:lnTo>
                  <a:pt x="2528093" y="1053367"/>
                </a:lnTo>
                <a:cubicBezTo>
                  <a:pt x="2528093" y="1169722"/>
                  <a:pt x="2433769" y="1264046"/>
                  <a:pt x="2317414" y="1264046"/>
                </a:cubicBezTo>
                <a:lnTo>
                  <a:pt x="210679" y="1264046"/>
                </a:lnTo>
                <a:cubicBezTo>
                  <a:pt x="94324" y="1264046"/>
                  <a:pt x="0" y="1169722"/>
                  <a:pt x="0" y="1053367"/>
                </a:cubicBezTo>
                <a:lnTo>
                  <a:pt x="0" y="21067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259826" rIns="180000" bIns="259826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4400" kern="1200" dirty="0" err="1"/>
              <a:t>Observer</a:t>
            </a:r>
            <a:endParaRPr lang="nl-NL" sz="4400" kern="1200" dirty="0"/>
          </a:p>
        </p:txBody>
      </p:sp>
      <p:sp>
        <p:nvSpPr>
          <p:cNvPr id="31" name="Vrije vorm: vorm 30">
            <a:extLst>
              <a:ext uri="{FF2B5EF4-FFF2-40B4-BE49-F238E27FC236}">
                <a16:creationId xmlns:a16="http://schemas.microsoft.com/office/drawing/2014/main" id="{08FC1E07-7B53-62AF-AB89-70F310DC99A1}"/>
              </a:ext>
            </a:extLst>
          </p:cNvPr>
          <p:cNvSpPr/>
          <p:nvPr/>
        </p:nvSpPr>
        <p:spPr>
          <a:xfrm>
            <a:off x="860859" y="4402249"/>
            <a:ext cx="2528093" cy="1264046"/>
          </a:xfrm>
          <a:custGeom>
            <a:avLst/>
            <a:gdLst>
              <a:gd name="connsiteX0" fmla="*/ 0 w 2528093"/>
              <a:gd name="connsiteY0" fmla="*/ 210679 h 1264046"/>
              <a:gd name="connsiteX1" fmla="*/ 210679 w 2528093"/>
              <a:gd name="connsiteY1" fmla="*/ 0 h 1264046"/>
              <a:gd name="connsiteX2" fmla="*/ 2317414 w 2528093"/>
              <a:gd name="connsiteY2" fmla="*/ 0 h 1264046"/>
              <a:gd name="connsiteX3" fmla="*/ 2528093 w 2528093"/>
              <a:gd name="connsiteY3" fmla="*/ 210679 h 1264046"/>
              <a:gd name="connsiteX4" fmla="*/ 2528093 w 2528093"/>
              <a:gd name="connsiteY4" fmla="*/ 1053367 h 1264046"/>
              <a:gd name="connsiteX5" fmla="*/ 2317414 w 2528093"/>
              <a:gd name="connsiteY5" fmla="*/ 1264046 h 1264046"/>
              <a:gd name="connsiteX6" fmla="*/ 210679 w 2528093"/>
              <a:gd name="connsiteY6" fmla="*/ 1264046 h 1264046"/>
              <a:gd name="connsiteX7" fmla="*/ 0 w 2528093"/>
              <a:gd name="connsiteY7" fmla="*/ 1053367 h 1264046"/>
              <a:gd name="connsiteX8" fmla="*/ 0 w 2528093"/>
              <a:gd name="connsiteY8" fmla="*/ 210679 h 126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8093" h="1264046">
                <a:moveTo>
                  <a:pt x="0" y="210679"/>
                </a:moveTo>
                <a:cubicBezTo>
                  <a:pt x="0" y="94324"/>
                  <a:pt x="94324" y="0"/>
                  <a:pt x="210679" y="0"/>
                </a:cubicBezTo>
                <a:lnTo>
                  <a:pt x="2317414" y="0"/>
                </a:lnTo>
                <a:cubicBezTo>
                  <a:pt x="2433769" y="0"/>
                  <a:pt x="2528093" y="94324"/>
                  <a:pt x="2528093" y="210679"/>
                </a:cubicBezTo>
                <a:lnTo>
                  <a:pt x="2528093" y="1053367"/>
                </a:lnTo>
                <a:cubicBezTo>
                  <a:pt x="2528093" y="1169722"/>
                  <a:pt x="2433769" y="1264046"/>
                  <a:pt x="2317414" y="1264046"/>
                </a:cubicBezTo>
                <a:lnTo>
                  <a:pt x="210679" y="1264046"/>
                </a:lnTo>
                <a:cubicBezTo>
                  <a:pt x="94324" y="1264046"/>
                  <a:pt x="0" y="1169722"/>
                  <a:pt x="0" y="1053367"/>
                </a:cubicBezTo>
                <a:lnTo>
                  <a:pt x="0" y="21067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259826" tIns="259826" rIns="259826" bIns="259826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4400" kern="1200" dirty="0" err="1"/>
              <a:t>Notify</a:t>
            </a:r>
            <a:endParaRPr lang="nl-NL" sz="4400" kern="1200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D303088-BFA1-C8C5-7AF2-30B531891D2F}"/>
              </a:ext>
            </a:extLst>
          </p:cNvPr>
          <p:cNvSpPr txBox="1"/>
          <p:nvPr/>
        </p:nvSpPr>
        <p:spPr>
          <a:xfrm>
            <a:off x="7041787" y="427680"/>
            <a:ext cx="4793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800" dirty="0" err="1">
                <a:latin typeface="Segoe UI" panose="020B0502040204020203" pitchFamily="34" charset="0"/>
                <a:cs typeface="Segoe UI" panose="020B0502040204020203" pitchFamily="34" charset="0"/>
              </a:rPr>
              <a:t>Observer</a:t>
            </a:r>
            <a:r>
              <a:rPr lang="nl-NL" sz="4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sz="4800" dirty="0" err="1">
                <a:latin typeface="Segoe UI" panose="020B0502040204020203" pitchFamily="34" charset="0"/>
                <a:cs typeface="Segoe UI" panose="020B0502040204020203" pitchFamily="34" charset="0"/>
              </a:rPr>
              <a:t>pattern</a:t>
            </a:r>
            <a:endParaRPr lang="nl-NL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84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18" grpId="0" animBg="1"/>
      <p:bldP spid="9" grpId="0" animBg="1"/>
      <p:bldP spid="21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hoek: afgeronde hoeken 19">
            <a:extLst>
              <a:ext uri="{FF2B5EF4-FFF2-40B4-BE49-F238E27FC236}">
                <a16:creationId xmlns:a16="http://schemas.microsoft.com/office/drawing/2014/main" id="{99CF136E-D3CA-3273-A634-E8D35C76E7BE}"/>
              </a:ext>
            </a:extLst>
          </p:cNvPr>
          <p:cNvSpPr/>
          <p:nvPr/>
        </p:nvSpPr>
        <p:spPr>
          <a:xfrm>
            <a:off x="8372144" y="3269182"/>
            <a:ext cx="3463391" cy="27441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C4195E87-853C-20B3-D23A-8B4A45366E0C}"/>
              </a:ext>
            </a:extLst>
          </p:cNvPr>
          <p:cNvSpPr/>
          <p:nvPr/>
        </p:nvSpPr>
        <p:spPr>
          <a:xfrm>
            <a:off x="4364304" y="3269182"/>
            <a:ext cx="3463391" cy="27441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44F35259-37BD-08A6-A476-8C1FFA035067}"/>
              </a:ext>
            </a:extLst>
          </p:cNvPr>
          <p:cNvSpPr/>
          <p:nvPr/>
        </p:nvSpPr>
        <p:spPr>
          <a:xfrm>
            <a:off x="393211" y="421690"/>
            <a:ext cx="3463391" cy="559159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EA0213B-DF38-DA39-B8B2-913F68AD0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8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9A0D9FC-71FC-6D28-233F-453C02512D1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NL" dirty="0"/>
              <a:t>State Management </a:t>
            </a:r>
            <a:r>
              <a:rPr lang="nl-NL" dirty="0" err="1"/>
              <a:t>with</a:t>
            </a:r>
            <a:r>
              <a:rPr lang="nl-NL" dirty="0"/>
              <a:t> Flux</a:t>
            </a:r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287A03E9-94F9-EAB7-DDB1-27AEB3045C97}"/>
              </a:ext>
            </a:extLst>
          </p:cNvPr>
          <p:cNvSpPr/>
          <p:nvPr/>
        </p:nvSpPr>
        <p:spPr>
          <a:xfrm>
            <a:off x="8839792" y="4402249"/>
            <a:ext cx="2528093" cy="1264046"/>
          </a:xfrm>
          <a:custGeom>
            <a:avLst/>
            <a:gdLst>
              <a:gd name="connsiteX0" fmla="*/ 0 w 2528093"/>
              <a:gd name="connsiteY0" fmla="*/ 210679 h 1264046"/>
              <a:gd name="connsiteX1" fmla="*/ 210679 w 2528093"/>
              <a:gd name="connsiteY1" fmla="*/ 0 h 1264046"/>
              <a:gd name="connsiteX2" fmla="*/ 2317414 w 2528093"/>
              <a:gd name="connsiteY2" fmla="*/ 0 h 1264046"/>
              <a:gd name="connsiteX3" fmla="*/ 2528093 w 2528093"/>
              <a:gd name="connsiteY3" fmla="*/ 210679 h 1264046"/>
              <a:gd name="connsiteX4" fmla="*/ 2528093 w 2528093"/>
              <a:gd name="connsiteY4" fmla="*/ 1053367 h 1264046"/>
              <a:gd name="connsiteX5" fmla="*/ 2317414 w 2528093"/>
              <a:gd name="connsiteY5" fmla="*/ 1264046 h 1264046"/>
              <a:gd name="connsiteX6" fmla="*/ 210679 w 2528093"/>
              <a:gd name="connsiteY6" fmla="*/ 1264046 h 1264046"/>
              <a:gd name="connsiteX7" fmla="*/ 0 w 2528093"/>
              <a:gd name="connsiteY7" fmla="*/ 1053367 h 1264046"/>
              <a:gd name="connsiteX8" fmla="*/ 0 w 2528093"/>
              <a:gd name="connsiteY8" fmla="*/ 210679 h 126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8093" h="1264046">
                <a:moveTo>
                  <a:pt x="0" y="210679"/>
                </a:moveTo>
                <a:cubicBezTo>
                  <a:pt x="0" y="94324"/>
                  <a:pt x="94324" y="0"/>
                  <a:pt x="210679" y="0"/>
                </a:cubicBezTo>
                <a:lnTo>
                  <a:pt x="2317414" y="0"/>
                </a:lnTo>
                <a:cubicBezTo>
                  <a:pt x="2433769" y="0"/>
                  <a:pt x="2528093" y="94324"/>
                  <a:pt x="2528093" y="210679"/>
                </a:cubicBezTo>
                <a:lnTo>
                  <a:pt x="2528093" y="1053367"/>
                </a:lnTo>
                <a:cubicBezTo>
                  <a:pt x="2528093" y="1169722"/>
                  <a:pt x="2433769" y="1264046"/>
                  <a:pt x="2317414" y="1264046"/>
                </a:cubicBezTo>
                <a:lnTo>
                  <a:pt x="210679" y="1264046"/>
                </a:lnTo>
                <a:cubicBezTo>
                  <a:pt x="94324" y="1264046"/>
                  <a:pt x="0" y="1169722"/>
                  <a:pt x="0" y="1053367"/>
                </a:cubicBezTo>
                <a:lnTo>
                  <a:pt x="0" y="210679"/>
                </a:ln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9826" tIns="259826" rIns="259826" bIns="259826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4400" kern="1200" dirty="0"/>
              <a:t>View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71EBA66A-31C8-A461-E79A-501CD9C12BCD}"/>
              </a:ext>
            </a:extLst>
          </p:cNvPr>
          <p:cNvSpPr txBox="1"/>
          <p:nvPr/>
        </p:nvSpPr>
        <p:spPr>
          <a:xfrm>
            <a:off x="655455" y="554550"/>
            <a:ext cx="2928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User does something that sends (or </a:t>
            </a:r>
            <a:r>
              <a:rPr lang="en-GB" b="1" dirty="0"/>
              <a:t>Dispatches</a:t>
            </a:r>
            <a:r>
              <a:rPr lang="en-GB" dirty="0"/>
              <a:t>) an </a:t>
            </a:r>
            <a:r>
              <a:rPr lang="en-GB" b="1" dirty="0"/>
              <a:t>Action</a:t>
            </a:r>
            <a:r>
              <a:rPr lang="en-GB" dirty="0"/>
              <a:t>.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9EA08BB9-82B8-4E34-9511-9BE52C29BC2B}"/>
              </a:ext>
            </a:extLst>
          </p:cNvPr>
          <p:cNvSpPr txBox="1"/>
          <p:nvPr/>
        </p:nvSpPr>
        <p:spPr>
          <a:xfrm>
            <a:off x="4671597" y="3385834"/>
            <a:ext cx="2885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Reducer</a:t>
            </a:r>
            <a:r>
              <a:rPr lang="en-GB" dirty="0"/>
              <a:t> reacts to different </a:t>
            </a:r>
            <a:r>
              <a:rPr lang="en-GB" b="1" dirty="0"/>
              <a:t>Actions</a:t>
            </a:r>
            <a:r>
              <a:rPr lang="en-GB" dirty="0"/>
              <a:t> and updates the </a:t>
            </a:r>
            <a:r>
              <a:rPr lang="en-GB" b="1" dirty="0"/>
              <a:t>State</a:t>
            </a:r>
            <a:r>
              <a:rPr lang="en-GB" dirty="0"/>
              <a:t>.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44D7E07B-3E2B-6532-589C-C10B845C60BA}"/>
              </a:ext>
            </a:extLst>
          </p:cNvPr>
          <p:cNvSpPr txBox="1"/>
          <p:nvPr/>
        </p:nvSpPr>
        <p:spPr>
          <a:xfrm>
            <a:off x="8728609" y="3612920"/>
            <a:ext cx="2721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View</a:t>
            </a:r>
            <a:r>
              <a:rPr lang="en-GB" dirty="0"/>
              <a:t> listens for when </a:t>
            </a:r>
            <a:r>
              <a:rPr lang="en-GB" b="1" dirty="0"/>
              <a:t>State</a:t>
            </a:r>
            <a:r>
              <a:rPr lang="en-GB" dirty="0"/>
              <a:t> has changed</a:t>
            </a:r>
          </a:p>
        </p:txBody>
      </p:sp>
      <p:sp>
        <p:nvSpPr>
          <p:cNvPr id="25" name="Pijl: omlaag 24">
            <a:extLst>
              <a:ext uri="{FF2B5EF4-FFF2-40B4-BE49-F238E27FC236}">
                <a16:creationId xmlns:a16="http://schemas.microsoft.com/office/drawing/2014/main" id="{C975EDBB-D85E-8EDE-07F3-6377C24E4CD8}"/>
              </a:ext>
            </a:extLst>
          </p:cNvPr>
          <p:cNvSpPr/>
          <p:nvPr/>
        </p:nvSpPr>
        <p:spPr>
          <a:xfrm>
            <a:off x="1879168" y="2993512"/>
            <a:ext cx="517890" cy="1155679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6" name="Pijl: omlaag 25">
            <a:extLst>
              <a:ext uri="{FF2B5EF4-FFF2-40B4-BE49-F238E27FC236}">
                <a16:creationId xmlns:a16="http://schemas.microsoft.com/office/drawing/2014/main" id="{5172E272-83DC-46CA-D86A-EBDB248E36D4}"/>
              </a:ext>
            </a:extLst>
          </p:cNvPr>
          <p:cNvSpPr/>
          <p:nvPr/>
        </p:nvSpPr>
        <p:spPr>
          <a:xfrm rot="16200000">
            <a:off x="3903058" y="4456432"/>
            <a:ext cx="517890" cy="1155679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7" name="Pijl: omlaag 26">
            <a:extLst>
              <a:ext uri="{FF2B5EF4-FFF2-40B4-BE49-F238E27FC236}">
                <a16:creationId xmlns:a16="http://schemas.microsoft.com/office/drawing/2014/main" id="{AC30CD8A-B91F-CE82-EA00-AB157D3F36A0}"/>
              </a:ext>
            </a:extLst>
          </p:cNvPr>
          <p:cNvSpPr/>
          <p:nvPr/>
        </p:nvSpPr>
        <p:spPr>
          <a:xfrm rot="16200000">
            <a:off x="7902763" y="4456432"/>
            <a:ext cx="517890" cy="1155679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8" name="Pijl: gebogen 27">
            <a:extLst>
              <a:ext uri="{FF2B5EF4-FFF2-40B4-BE49-F238E27FC236}">
                <a16:creationId xmlns:a16="http://schemas.microsoft.com/office/drawing/2014/main" id="{17498016-6CCC-EF55-73BF-DBA808ED45E1}"/>
              </a:ext>
            </a:extLst>
          </p:cNvPr>
          <p:cNvSpPr/>
          <p:nvPr/>
        </p:nvSpPr>
        <p:spPr>
          <a:xfrm flipH="1">
            <a:off x="3710430" y="1935256"/>
            <a:ext cx="6502827" cy="1486912"/>
          </a:xfrm>
          <a:prstGeom prst="bentArrow">
            <a:avLst>
              <a:gd name="adj1" fmla="val 15369"/>
              <a:gd name="adj2" fmla="val 12935"/>
              <a:gd name="adj3" fmla="val 15577"/>
              <a:gd name="adj4" fmla="val 43750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F5194D4A-5FED-FA75-0C60-CC17C5661A56}"/>
              </a:ext>
            </a:extLst>
          </p:cNvPr>
          <p:cNvSpPr/>
          <p:nvPr/>
        </p:nvSpPr>
        <p:spPr>
          <a:xfrm>
            <a:off x="874066" y="1492592"/>
            <a:ext cx="2528093" cy="1264046"/>
          </a:xfrm>
          <a:custGeom>
            <a:avLst/>
            <a:gdLst>
              <a:gd name="connsiteX0" fmla="*/ 0 w 2528093"/>
              <a:gd name="connsiteY0" fmla="*/ 210679 h 1264046"/>
              <a:gd name="connsiteX1" fmla="*/ 210679 w 2528093"/>
              <a:gd name="connsiteY1" fmla="*/ 0 h 1264046"/>
              <a:gd name="connsiteX2" fmla="*/ 2317414 w 2528093"/>
              <a:gd name="connsiteY2" fmla="*/ 0 h 1264046"/>
              <a:gd name="connsiteX3" fmla="*/ 2528093 w 2528093"/>
              <a:gd name="connsiteY3" fmla="*/ 210679 h 1264046"/>
              <a:gd name="connsiteX4" fmla="*/ 2528093 w 2528093"/>
              <a:gd name="connsiteY4" fmla="*/ 1053367 h 1264046"/>
              <a:gd name="connsiteX5" fmla="*/ 2317414 w 2528093"/>
              <a:gd name="connsiteY5" fmla="*/ 1264046 h 1264046"/>
              <a:gd name="connsiteX6" fmla="*/ 210679 w 2528093"/>
              <a:gd name="connsiteY6" fmla="*/ 1264046 h 1264046"/>
              <a:gd name="connsiteX7" fmla="*/ 0 w 2528093"/>
              <a:gd name="connsiteY7" fmla="*/ 1053367 h 1264046"/>
              <a:gd name="connsiteX8" fmla="*/ 0 w 2528093"/>
              <a:gd name="connsiteY8" fmla="*/ 210679 h 126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8093" h="1264046">
                <a:moveTo>
                  <a:pt x="0" y="210679"/>
                </a:moveTo>
                <a:cubicBezTo>
                  <a:pt x="0" y="94324"/>
                  <a:pt x="94324" y="0"/>
                  <a:pt x="210679" y="0"/>
                </a:cubicBezTo>
                <a:lnTo>
                  <a:pt x="2317414" y="0"/>
                </a:lnTo>
                <a:cubicBezTo>
                  <a:pt x="2433769" y="0"/>
                  <a:pt x="2528093" y="94324"/>
                  <a:pt x="2528093" y="210679"/>
                </a:cubicBezTo>
                <a:lnTo>
                  <a:pt x="2528093" y="1053367"/>
                </a:lnTo>
                <a:cubicBezTo>
                  <a:pt x="2528093" y="1169722"/>
                  <a:pt x="2433769" y="1264046"/>
                  <a:pt x="2317414" y="1264046"/>
                </a:cubicBezTo>
                <a:lnTo>
                  <a:pt x="210679" y="1264046"/>
                </a:lnTo>
                <a:cubicBezTo>
                  <a:pt x="94324" y="1264046"/>
                  <a:pt x="0" y="1169722"/>
                  <a:pt x="0" y="1053367"/>
                </a:cubicBezTo>
                <a:lnTo>
                  <a:pt x="0" y="21067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0" vert="horz" wrap="square" lIns="259826" tIns="259826" rIns="259826" bIns="259826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4400" kern="1200" dirty="0"/>
              <a:t>Action</a:t>
            </a:r>
          </a:p>
        </p:txBody>
      </p:sp>
      <p:sp>
        <p:nvSpPr>
          <p:cNvPr id="30" name="Vrije vorm: vorm 29">
            <a:extLst>
              <a:ext uri="{FF2B5EF4-FFF2-40B4-BE49-F238E27FC236}">
                <a16:creationId xmlns:a16="http://schemas.microsoft.com/office/drawing/2014/main" id="{0E5E1DA1-704E-E95E-E346-23B3B47F1098}"/>
              </a:ext>
            </a:extLst>
          </p:cNvPr>
          <p:cNvSpPr/>
          <p:nvPr/>
        </p:nvSpPr>
        <p:spPr>
          <a:xfrm>
            <a:off x="4897809" y="4402249"/>
            <a:ext cx="2528093" cy="1264046"/>
          </a:xfrm>
          <a:custGeom>
            <a:avLst/>
            <a:gdLst>
              <a:gd name="connsiteX0" fmla="*/ 0 w 2528093"/>
              <a:gd name="connsiteY0" fmla="*/ 210679 h 1264046"/>
              <a:gd name="connsiteX1" fmla="*/ 210679 w 2528093"/>
              <a:gd name="connsiteY1" fmla="*/ 0 h 1264046"/>
              <a:gd name="connsiteX2" fmla="*/ 2317414 w 2528093"/>
              <a:gd name="connsiteY2" fmla="*/ 0 h 1264046"/>
              <a:gd name="connsiteX3" fmla="*/ 2528093 w 2528093"/>
              <a:gd name="connsiteY3" fmla="*/ 210679 h 1264046"/>
              <a:gd name="connsiteX4" fmla="*/ 2528093 w 2528093"/>
              <a:gd name="connsiteY4" fmla="*/ 1053367 h 1264046"/>
              <a:gd name="connsiteX5" fmla="*/ 2317414 w 2528093"/>
              <a:gd name="connsiteY5" fmla="*/ 1264046 h 1264046"/>
              <a:gd name="connsiteX6" fmla="*/ 210679 w 2528093"/>
              <a:gd name="connsiteY6" fmla="*/ 1264046 h 1264046"/>
              <a:gd name="connsiteX7" fmla="*/ 0 w 2528093"/>
              <a:gd name="connsiteY7" fmla="*/ 1053367 h 1264046"/>
              <a:gd name="connsiteX8" fmla="*/ 0 w 2528093"/>
              <a:gd name="connsiteY8" fmla="*/ 210679 h 126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8093" h="1264046">
                <a:moveTo>
                  <a:pt x="0" y="210679"/>
                </a:moveTo>
                <a:cubicBezTo>
                  <a:pt x="0" y="94324"/>
                  <a:pt x="94324" y="0"/>
                  <a:pt x="210679" y="0"/>
                </a:cubicBezTo>
                <a:lnTo>
                  <a:pt x="2317414" y="0"/>
                </a:lnTo>
                <a:cubicBezTo>
                  <a:pt x="2433769" y="0"/>
                  <a:pt x="2528093" y="94324"/>
                  <a:pt x="2528093" y="210679"/>
                </a:cubicBezTo>
                <a:lnTo>
                  <a:pt x="2528093" y="1053367"/>
                </a:lnTo>
                <a:cubicBezTo>
                  <a:pt x="2528093" y="1169722"/>
                  <a:pt x="2433769" y="1264046"/>
                  <a:pt x="2317414" y="1264046"/>
                </a:cubicBezTo>
                <a:lnTo>
                  <a:pt x="210679" y="1264046"/>
                </a:lnTo>
                <a:cubicBezTo>
                  <a:pt x="94324" y="1264046"/>
                  <a:pt x="0" y="1169722"/>
                  <a:pt x="0" y="1053367"/>
                </a:cubicBezTo>
                <a:lnTo>
                  <a:pt x="0" y="21067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0" vert="horz" wrap="square" lIns="259826" tIns="259826" rIns="259826" bIns="259826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4400" kern="1200" dirty="0"/>
              <a:t>Store</a:t>
            </a:r>
          </a:p>
        </p:txBody>
      </p:sp>
      <p:sp>
        <p:nvSpPr>
          <p:cNvPr id="31" name="Vrije vorm: vorm 30">
            <a:extLst>
              <a:ext uri="{FF2B5EF4-FFF2-40B4-BE49-F238E27FC236}">
                <a16:creationId xmlns:a16="http://schemas.microsoft.com/office/drawing/2014/main" id="{08FC1E07-7B53-62AF-AB89-70F310DC99A1}"/>
              </a:ext>
            </a:extLst>
          </p:cNvPr>
          <p:cNvSpPr/>
          <p:nvPr/>
        </p:nvSpPr>
        <p:spPr>
          <a:xfrm>
            <a:off x="860859" y="4402249"/>
            <a:ext cx="2528093" cy="1264046"/>
          </a:xfrm>
          <a:custGeom>
            <a:avLst/>
            <a:gdLst>
              <a:gd name="connsiteX0" fmla="*/ 0 w 2528093"/>
              <a:gd name="connsiteY0" fmla="*/ 210679 h 1264046"/>
              <a:gd name="connsiteX1" fmla="*/ 210679 w 2528093"/>
              <a:gd name="connsiteY1" fmla="*/ 0 h 1264046"/>
              <a:gd name="connsiteX2" fmla="*/ 2317414 w 2528093"/>
              <a:gd name="connsiteY2" fmla="*/ 0 h 1264046"/>
              <a:gd name="connsiteX3" fmla="*/ 2528093 w 2528093"/>
              <a:gd name="connsiteY3" fmla="*/ 210679 h 1264046"/>
              <a:gd name="connsiteX4" fmla="*/ 2528093 w 2528093"/>
              <a:gd name="connsiteY4" fmla="*/ 1053367 h 1264046"/>
              <a:gd name="connsiteX5" fmla="*/ 2317414 w 2528093"/>
              <a:gd name="connsiteY5" fmla="*/ 1264046 h 1264046"/>
              <a:gd name="connsiteX6" fmla="*/ 210679 w 2528093"/>
              <a:gd name="connsiteY6" fmla="*/ 1264046 h 1264046"/>
              <a:gd name="connsiteX7" fmla="*/ 0 w 2528093"/>
              <a:gd name="connsiteY7" fmla="*/ 1053367 h 1264046"/>
              <a:gd name="connsiteX8" fmla="*/ 0 w 2528093"/>
              <a:gd name="connsiteY8" fmla="*/ 210679 h 126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8093" h="1264046">
                <a:moveTo>
                  <a:pt x="0" y="210679"/>
                </a:moveTo>
                <a:cubicBezTo>
                  <a:pt x="0" y="94324"/>
                  <a:pt x="94324" y="0"/>
                  <a:pt x="210679" y="0"/>
                </a:cubicBezTo>
                <a:lnTo>
                  <a:pt x="2317414" y="0"/>
                </a:lnTo>
                <a:cubicBezTo>
                  <a:pt x="2433769" y="0"/>
                  <a:pt x="2528093" y="94324"/>
                  <a:pt x="2528093" y="210679"/>
                </a:cubicBezTo>
                <a:lnTo>
                  <a:pt x="2528093" y="1053367"/>
                </a:lnTo>
                <a:cubicBezTo>
                  <a:pt x="2528093" y="1169722"/>
                  <a:pt x="2433769" y="1264046"/>
                  <a:pt x="2317414" y="1264046"/>
                </a:cubicBezTo>
                <a:lnTo>
                  <a:pt x="210679" y="1264046"/>
                </a:lnTo>
                <a:cubicBezTo>
                  <a:pt x="94324" y="1264046"/>
                  <a:pt x="0" y="1169722"/>
                  <a:pt x="0" y="1053367"/>
                </a:cubicBezTo>
                <a:lnTo>
                  <a:pt x="0" y="21067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259826" tIns="259826" rIns="259826" bIns="259826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4400" kern="1200" dirty="0"/>
              <a:t>Dispatch</a:t>
            </a:r>
          </a:p>
        </p:txBody>
      </p:sp>
      <p:pic>
        <p:nvPicPr>
          <p:cNvPr id="3072" name="Afbeelding 3071">
            <a:extLst>
              <a:ext uri="{FF2B5EF4-FFF2-40B4-BE49-F238E27FC236}">
                <a16:creationId xmlns:a16="http://schemas.microsoft.com/office/drawing/2014/main" id="{258856D7-2B1A-7733-902B-0BB5EA009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912" y="292460"/>
            <a:ext cx="4445877" cy="15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EA0213B-DF38-DA39-B8B2-913F68AD0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9216-E357-1A45-9110-7E4C173AB81B}" type="slidenum">
              <a:rPr lang="nl-NL" smtClean="0"/>
              <a:t>9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9A0D9FC-71FC-6D28-233F-453C02512D1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NL" dirty="0"/>
              <a:t>State Management </a:t>
            </a:r>
            <a:r>
              <a:rPr lang="nl-NL" dirty="0" err="1"/>
              <a:t>with</a:t>
            </a:r>
            <a:r>
              <a:rPr lang="nl-NL" dirty="0"/>
              <a:t> Flux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602153-DC5A-1369-9B0A-44D24D3F9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253" y="364742"/>
            <a:ext cx="1987317" cy="121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7F50574D-1615-59ED-5DD2-83C0CD724D66}"/>
              </a:ext>
            </a:extLst>
          </p:cNvPr>
          <p:cNvSpPr/>
          <p:nvPr/>
        </p:nvSpPr>
        <p:spPr>
          <a:xfrm>
            <a:off x="428880" y="1292045"/>
            <a:ext cx="5064266" cy="540000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 err="1"/>
              <a:t>Dispatcher</a:t>
            </a:r>
            <a:endParaRPr lang="nl-NL" sz="2000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EECE46D7-70C9-D722-DBFC-09C725D2E165}"/>
              </a:ext>
            </a:extLst>
          </p:cNvPr>
          <p:cNvSpPr/>
          <p:nvPr/>
        </p:nvSpPr>
        <p:spPr>
          <a:xfrm>
            <a:off x="428880" y="2189267"/>
            <a:ext cx="5064266" cy="2463654"/>
          </a:xfrm>
          <a:prstGeom prst="roundRect">
            <a:avLst>
              <a:gd name="adj" fmla="val 632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2000" dirty="0"/>
              <a:t>Store</a:t>
            </a:r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A60D6F4B-1F16-5777-1410-4C1E330B9F56}"/>
              </a:ext>
            </a:extLst>
          </p:cNvPr>
          <p:cNvSpPr/>
          <p:nvPr/>
        </p:nvSpPr>
        <p:spPr>
          <a:xfrm>
            <a:off x="428880" y="370546"/>
            <a:ext cx="2370966" cy="54000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Action</a:t>
            </a:r>
          </a:p>
        </p:txBody>
      </p:sp>
      <p:sp>
        <p:nvSpPr>
          <p:cNvPr id="12" name="Stroomdiagram: Proces 11">
            <a:extLst>
              <a:ext uri="{FF2B5EF4-FFF2-40B4-BE49-F238E27FC236}">
                <a16:creationId xmlns:a16="http://schemas.microsoft.com/office/drawing/2014/main" id="{2BBC90D0-9643-A97B-E8A3-28BE13ACD84B}"/>
              </a:ext>
            </a:extLst>
          </p:cNvPr>
          <p:cNvSpPr/>
          <p:nvPr/>
        </p:nvSpPr>
        <p:spPr>
          <a:xfrm>
            <a:off x="2061013" y="2542545"/>
            <a:ext cx="1800000" cy="720000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 err="1"/>
              <a:t>Reducer</a:t>
            </a:r>
            <a:endParaRPr lang="nl-NL" sz="2000" dirty="0"/>
          </a:p>
        </p:txBody>
      </p:sp>
      <p:sp>
        <p:nvSpPr>
          <p:cNvPr id="13" name="Stroomdiagram: Meerdere documenten 12">
            <a:extLst>
              <a:ext uri="{FF2B5EF4-FFF2-40B4-BE49-F238E27FC236}">
                <a16:creationId xmlns:a16="http://schemas.microsoft.com/office/drawing/2014/main" id="{615007AC-21FB-3096-24A7-3ADC88EC9B08}"/>
              </a:ext>
            </a:extLst>
          </p:cNvPr>
          <p:cNvSpPr/>
          <p:nvPr/>
        </p:nvSpPr>
        <p:spPr>
          <a:xfrm>
            <a:off x="2061013" y="3525801"/>
            <a:ext cx="1800000" cy="811530"/>
          </a:xfrm>
          <a:prstGeom prst="flowChartMultidocumen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State</a:t>
            </a:r>
          </a:p>
        </p:txBody>
      </p:sp>
      <p:sp>
        <p:nvSpPr>
          <p:cNvPr id="16" name="Stroomdiagram: Interne opslag 15">
            <a:extLst>
              <a:ext uri="{FF2B5EF4-FFF2-40B4-BE49-F238E27FC236}">
                <a16:creationId xmlns:a16="http://schemas.microsoft.com/office/drawing/2014/main" id="{5326E58F-A358-FC94-0B76-3A60CDBBD794}"/>
              </a:ext>
            </a:extLst>
          </p:cNvPr>
          <p:cNvSpPr/>
          <p:nvPr/>
        </p:nvSpPr>
        <p:spPr>
          <a:xfrm>
            <a:off x="428880" y="4968510"/>
            <a:ext cx="5064266" cy="1116701"/>
          </a:xfrm>
          <a:prstGeom prst="flowChartInternalStorag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nl-NL" dirty="0"/>
              <a:t>User interface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DCBEB0E9-FC22-3B6E-0A0F-D1BE4CB74526}"/>
              </a:ext>
            </a:extLst>
          </p:cNvPr>
          <p:cNvSpPr txBox="1"/>
          <p:nvPr/>
        </p:nvSpPr>
        <p:spPr>
          <a:xfrm>
            <a:off x="1204969" y="5293642"/>
            <a:ext cx="232315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dirty="0"/>
              <a:t>“</a:t>
            </a:r>
            <a:r>
              <a:rPr lang="nl-NL" dirty="0" err="1"/>
              <a:t>Hello</a:t>
            </a:r>
            <a:r>
              <a:rPr lang="nl-NL" dirty="0"/>
              <a:t> </a:t>
            </a:r>
            <a:r>
              <a:rPr lang="nl-NL" dirty="0" err="1"/>
              <a:t>Techorama</a:t>
            </a:r>
            <a:r>
              <a:rPr lang="nl-NL" dirty="0"/>
              <a:t>”</a:t>
            </a:r>
          </a:p>
        </p:txBody>
      </p:sp>
      <p:sp>
        <p:nvSpPr>
          <p:cNvPr id="21" name="Pijl: omlaag 20">
            <a:extLst>
              <a:ext uri="{FF2B5EF4-FFF2-40B4-BE49-F238E27FC236}">
                <a16:creationId xmlns:a16="http://schemas.microsoft.com/office/drawing/2014/main" id="{D034C21E-1089-ACF2-B420-24123F28E26E}"/>
              </a:ext>
            </a:extLst>
          </p:cNvPr>
          <p:cNvSpPr/>
          <p:nvPr/>
        </p:nvSpPr>
        <p:spPr>
          <a:xfrm>
            <a:off x="1436338" y="851665"/>
            <a:ext cx="356049" cy="540000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2" name="Pijl: omlaag 21">
            <a:extLst>
              <a:ext uri="{FF2B5EF4-FFF2-40B4-BE49-F238E27FC236}">
                <a16:creationId xmlns:a16="http://schemas.microsoft.com/office/drawing/2014/main" id="{64ACA1EC-F6DC-5DC0-1C45-2BB5813F5F0A}"/>
              </a:ext>
            </a:extLst>
          </p:cNvPr>
          <p:cNvSpPr/>
          <p:nvPr/>
        </p:nvSpPr>
        <p:spPr>
          <a:xfrm>
            <a:off x="2782988" y="1772527"/>
            <a:ext cx="356049" cy="720000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3" name="Pijl: gekromd rechts 22">
            <a:extLst>
              <a:ext uri="{FF2B5EF4-FFF2-40B4-BE49-F238E27FC236}">
                <a16:creationId xmlns:a16="http://schemas.microsoft.com/office/drawing/2014/main" id="{A0C6DF03-1D34-A52E-85EB-A2E577E305DA}"/>
              </a:ext>
            </a:extLst>
          </p:cNvPr>
          <p:cNvSpPr/>
          <p:nvPr/>
        </p:nvSpPr>
        <p:spPr>
          <a:xfrm>
            <a:off x="1484891" y="2831368"/>
            <a:ext cx="457198" cy="1190373"/>
          </a:xfrm>
          <a:prstGeom prst="curvedRightArrow">
            <a:avLst>
              <a:gd name="adj1" fmla="val 25000"/>
              <a:gd name="adj2" fmla="val 50000"/>
              <a:gd name="adj3" fmla="val 462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4" name="Pijl: omlaag 23">
            <a:extLst>
              <a:ext uri="{FF2B5EF4-FFF2-40B4-BE49-F238E27FC236}">
                <a16:creationId xmlns:a16="http://schemas.microsoft.com/office/drawing/2014/main" id="{ED394E8E-191D-7B34-7ACC-136A50E1CF9B}"/>
              </a:ext>
            </a:extLst>
          </p:cNvPr>
          <p:cNvSpPr/>
          <p:nvPr/>
        </p:nvSpPr>
        <p:spPr>
          <a:xfrm>
            <a:off x="2782988" y="4539405"/>
            <a:ext cx="356049" cy="720000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4100" name="Stroomdiagram: Verbindingslijn 4099">
            <a:extLst>
              <a:ext uri="{FF2B5EF4-FFF2-40B4-BE49-F238E27FC236}">
                <a16:creationId xmlns:a16="http://schemas.microsoft.com/office/drawing/2014/main" id="{948B1A34-D9DD-39DD-19C5-AAC857E6703D}"/>
              </a:ext>
            </a:extLst>
          </p:cNvPr>
          <p:cNvSpPr/>
          <p:nvPr/>
        </p:nvSpPr>
        <p:spPr>
          <a:xfrm>
            <a:off x="5895251" y="3156546"/>
            <a:ext cx="1440000" cy="1440000"/>
          </a:xfrm>
          <a:prstGeom prst="flowChartConnector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Feature</a:t>
            </a:r>
            <a:endParaRPr lang="nl-NL" dirty="0"/>
          </a:p>
        </p:txBody>
      </p:sp>
      <p:sp>
        <p:nvSpPr>
          <p:cNvPr id="4101" name="Pijl: omlaag 4100">
            <a:extLst>
              <a:ext uri="{FF2B5EF4-FFF2-40B4-BE49-F238E27FC236}">
                <a16:creationId xmlns:a16="http://schemas.microsoft.com/office/drawing/2014/main" id="{B5FB8DDF-31A6-5F4C-9ED2-4A4BA02EBD59}"/>
              </a:ext>
            </a:extLst>
          </p:cNvPr>
          <p:cNvSpPr/>
          <p:nvPr/>
        </p:nvSpPr>
        <p:spPr>
          <a:xfrm rot="5400000">
            <a:off x="4797592" y="3127486"/>
            <a:ext cx="356049" cy="1498120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6446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21" grpId="0" animBg="1"/>
      <p:bldP spid="22" grpId="0" animBg="1"/>
      <p:bldP spid="23" grpId="0" animBg="1"/>
      <p:bldP spid="24" grpId="0" animBg="1"/>
      <p:bldP spid="4100" grpId="0" animBg="1"/>
      <p:bldP spid="4101" grpId="0" animBg="1"/>
    </p:bldLst>
  </p:timing>
</p:sld>
</file>

<file path=ppt/theme/theme1.xml><?xml version="1.0" encoding="utf-8"?>
<a:theme xmlns:a="http://schemas.openxmlformats.org/drawingml/2006/main" name="SV PowerPointBasis2020-Mrt">
  <a:themeElements>
    <a:clrScheme name="Aangepast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BB1F6"/>
      </a:accent1>
      <a:accent2>
        <a:srgbClr val="F37B20"/>
      </a:accent2>
      <a:accent3>
        <a:srgbClr val="4B5E6C"/>
      </a:accent3>
      <a:accent4>
        <a:srgbClr val="FFE3CC"/>
      </a:accent4>
      <a:accent5>
        <a:srgbClr val="5B9BD5"/>
      </a:accent5>
      <a:accent6>
        <a:srgbClr val="FFE3CC"/>
      </a:accent6>
      <a:hlink>
        <a:srgbClr val="435369"/>
      </a:hlink>
      <a:folHlink>
        <a:srgbClr val="99AB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V PowerPointBasis2020-Mrt" id="{71BFA1F4-2EE9-8F4B-BB74-22789E7F0EE9}" vid="{E159FA55-414B-AF4C-8B52-9688AB928926}"/>
    </a:ext>
  </a:extLst>
</a:theme>
</file>

<file path=ppt/theme/theme2.xml><?xml version="1.0" encoding="utf-8"?>
<a:theme xmlns:a="http://schemas.openxmlformats.org/drawingml/2006/main" name="ShareValue Thema Wit">
  <a:themeElements>
    <a:clrScheme name="Aangepast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BB1F6"/>
      </a:accent1>
      <a:accent2>
        <a:srgbClr val="F37B20"/>
      </a:accent2>
      <a:accent3>
        <a:srgbClr val="4B5E6C"/>
      </a:accent3>
      <a:accent4>
        <a:srgbClr val="FFE3CC"/>
      </a:accent4>
      <a:accent5>
        <a:srgbClr val="5B9BD5"/>
      </a:accent5>
      <a:accent6>
        <a:srgbClr val="FFE3CC"/>
      </a:accent6>
      <a:hlink>
        <a:srgbClr val="435369"/>
      </a:hlink>
      <a:folHlink>
        <a:srgbClr val="99AB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V PowerPointBasis2020-Mrt" id="{4380D417-5DEA-0843-8442-6C83B6F403F9}" vid="{109BD23C-8691-914F-A4AF-153AAA64B155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EB3A0F2-D8BB-43FB-9E68-239004D8B596}">
  <we:reference id="wa104038830" version="1.0.0.3" store="nl-NL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7B67196F498E41993B9698757D0650" ma:contentTypeVersion="13" ma:contentTypeDescription="Een nieuw document maken." ma:contentTypeScope="" ma:versionID="244bc3801fe377fcb93d1d70952ed6e9">
  <xsd:schema xmlns:xsd="http://www.w3.org/2001/XMLSchema" xmlns:xs="http://www.w3.org/2001/XMLSchema" xmlns:p="http://schemas.microsoft.com/office/2006/metadata/properties" xmlns:ns3="e4730686-6cd6-4252-9287-47a3f63ff453" xmlns:ns4="8984e634-6619-44c1-910f-6715c28c31e6" targetNamespace="http://schemas.microsoft.com/office/2006/metadata/properties" ma:root="true" ma:fieldsID="db5d2b5e6a362ddeb012c4f457f31d12" ns3:_="" ns4:_="">
    <xsd:import namespace="e4730686-6cd6-4252-9287-47a3f63ff453"/>
    <xsd:import namespace="8984e634-6619-44c1-910f-6715c28c31e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730686-6cd6-4252-9287-47a3f63ff4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84e634-6619-44c1-910f-6715c28c31e6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4F8694-8F17-418D-A015-F287B547E2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730686-6cd6-4252-9287-47a3f63ff453"/>
    <ds:schemaRef ds:uri="8984e634-6619-44c1-910f-6715c28c31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00DE74-522E-4A65-A272-2496552AE6DF}">
  <ds:schemaRefs>
    <ds:schemaRef ds:uri="http://purl.org/dc/elements/1.1/"/>
    <ds:schemaRef ds:uri="http://schemas.microsoft.com/office/2006/metadata/properties"/>
    <ds:schemaRef ds:uri="8984e634-6619-44c1-910f-6715c28c31e6"/>
    <ds:schemaRef ds:uri="e4730686-6cd6-4252-9287-47a3f63ff45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EA7464C-E32E-4BDA-8892-CFCBB01E5D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11107</TotalTime>
  <Words>457</Words>
  <Application>Microsoft Office PowerPoint</Application>
  <PresentationFormat>Breedbeeld</PresentationFormat>
  <Paragraphs>119</Paragraphs>
  <Slides>15</Slides>
  <Notes>12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15</vt:i4>
      </vt:variant>
    </vt:vector>
  </HeadingPairs>
  <TitlesOfParts>
    <vt:vector size="24" baseType="lpstr">
      <vt:lpstr>Arial</vt:lpstr>
      <vt:lpstr>Calibri</vt:lpstr>
      <vt:lpstr>Open Sans</vt:lpstr>
      <vt:lpstr>Open Sans Extrabold</vt:lpstr>
      <vt:lpstr>Open Sans Light</vt:lpstr>
      <vt:lpstr>Roboto</vt:lpstr>
      <vt:lpstr>Segoe UI</vt:lpstr>
      <vt:lpstr>SV PowerPointBasis2020-Mrt</vt:lpstr>
      <vt:lpstr>ShareValue Thema Wit</vt:lpstr>
      <vt:lpstr>State Management with Flux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uz544</dc:creator>
  <cp:lastModifiedBy>Michiel Doeven</cp:lastModifiedBy>
  <cp:revision>2</cp:revision>
  <dcterms:created xsi:type="dcterms:W3CDTF">2021-03-31T15:01:08Z</dcterms:created>
  <dcterms:modified xsi:type="dcterms:W3CDTF">2022-10-11T19:39:59Z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0x010100437B67196F498E41993B9698757D0650</vt:lpwstr>
  </property>
</Properties>
</file>